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625" r:id="rId1"/>
  </p:sldMasterIdLst>
  <p:notesMasterIdLst>
    <p:notesMasterId r:id="rId31"/>
  </p:notesMasterIdLst>
  <p:handoutMasterIdLst>
    <p:handoutMasterId r:id="rId32"/>
  </p:handoutMasterIdLst>
  <p:sldIdLst>
    <p:sldId id="367" r:id="rId2"/>
    <p:sldId id="431" r:id="rId3"/>
    <p:sldId id="433" r:id="rId4"/>
    <p:sldId id="434" r:id="rId5"/>
    <p:sldId id="437" r:id="rId6"/>
    <p:sldId id="438" r:id="rId7"/>
    <p:sldId id="439" r:id="rId8"/>
    <p:sldId id="440" r:id="rId9"/>
    <p:sldId id="441" r:id="rId10"/>
    <p:sldId id="442" r:id="rId11"/>
    <p:sldId id="445" r:id="rId12"/>
    <p:sldId id="447" r:id="rId13"/>
    <p:sldId id="446" r:id="rId14"/>
    <p:sldId id="443" r:id="rId15"/>
    <p:sldId id="444" r:id="rId16"/>
    <p:sldId id="418" r:id="rId17"/>
    <p:sldId id="419" r:id="rId18"/>
    <p:sldId id="372" r:id="rId19"/>
    <p:sldId id="374" r:id="rId20"/>
    <p:sldId id="376" r:id="rId21"/>
    <p:sldId id="377" r:id="rId22"/>
    <p:sldId id="411" r:id="rId23"/>
    <p:sldId id="412" r:id="rId24"/>
    <p:sldId id="375" r:id="rId25"/>
    <p:sldId id="378" r:id="rId26"/>
    <p:sldId id="379" r:id="rId27"/>
    <p:sldId id="380" r:id="rId28"/>
    <p:sldId id="402" r:id="rId29"/>
    <p:sldId id="422" r:id="rId3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40519"/>
    <p:restoredTop sz="93551"/>
  </p:normalViewPr>
  <p:slideViewPr>
    <p:cSldViewPr snapToObjects="1">
      <p:cViewPr>
        <p:scale>
          <a:sx n="100" d="100"/>
          <a:sy n="100" d="100"/>
        </p:scale>
        <p:origin x="-24"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66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Helvetica Neue Light"/>
              </a:defRPr>
            </a:lvl1pPr>
          </a:lstStyle>
          <a:p>
            <a:pPr>
              <a:defRPr/>
            </a:pPr>
            <a:endParaRPr lang="da-DK" dirty="0">
              <a:latin typeface="Helvetica Neue"/>
            </a:endParaRPr>
          </a:p>
        </p:txBody>
      </p:sp>
      <p:sp>
        <p:nvSpPr>
          <p:cNvPr id="3" name="Pladsholder til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Helvetica Neue Light"/>
              </a:defRPr>
            </a:lvl1pPr>
          </a:lstStyle>
          <a:p>
            <a:pPr>
              <a:defRPr/>
            </a:pPr>
            <a:fld id="{44EC0093-E7B7-9943-9C97-291CED55729E}" type="datetimeFigureOut">
              <a:rPr lang="da-DK">
                <a:latin typeface="Helvetica Neue"/>
              </a:rPr>
              <a:pPr>
                <a:defRPr/>
              </a:pPr>
              <a:t>01/04/2022</a:t>
            </a:fld>
            <a:endParaRPr lang="da-DK" dirty="0">
              <a:latin typeface="Helvetica Neue"/>
            </a:endParaRPr>
          </a:p>
        </p:txBody>
      </p:sp>
      <p:sp>
        <p:nvSpPr>
          <p:cNvPr id="4" name="Pladsholder til sidefod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Helvetica Neue Light"/>
              </a:defRPr>
            </a:lvl1pPr>
          </a:lstStyle>
          <a:p>
            <a:pPr>
              <a:defRPr/>
            </a:pPr>
            <a:endParaRPr lang="da-DK" dirty="0">
              <a:latin typeface="Helvetica Neue"/>
            </a:endParaRPr>
          </a:p>
        </p:txBody>
      </p:sp>
      <p:sp>
        <p:nvSpPr>
          <p:cNvPr id="5" name="Pladsholder til dias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Helvetica Neue Light"/>
              </a:defRPr>
            </a:lvl1pPr>
          </a:lstStyle>
          <a:p>
            <a:pPr>
              <a:defRPr/>
            </a:pPr>
            <a:fld id="{63C64E29-3A1F-3541-B6FC-370D453319A9}" type="slidenum">
              <a:rPr lang="da-DK">
                <a:latin typeface="Helvetica Neue"/>
              </a:rPr>
              <a:pPr>
                <a:defRPr/>
              </a:pPr>
              <a:t>‹#›</a:t>
            </a:fld>
            <a:endParaRPr lang="da-DK" dirty="0">
              <a:latin typeface="Helvetica Neue"/>
            </a:endParaRPr>
          </a:p>
        </p:txBody>
      </p:sp>
    </p:spTree>
    <p:extLst>
      <p:ext uri="{BB962C8B-B14F-4D97-AF65-F5344CB8AC3E}">
        <p14:creationId xmlns:p14="http://schemas.microsoft.com/office/powerpoint/2010/main" val="4291809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Helvetica Neue"/>
              </a:defRPr>
            </a:lvl1pPr>
          </a:lstStyle>
          <a:p>
            <a:pPr>
              <a:defRPr/>
            </a:pPr>
            <a:endParaRPr lang="da-DK"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Neue"/>
              </a:defRPr>
            </a:lvl1pPr>
          </a:lstStyle>
          <a:p>
            <a:pPr>
              <a:defRPr/>
            </a:pPr>
            <a:fld id="{93834CAA-B8F0-D348-B289-E23C1DFB6F4F}" type="datetime1">
              <a:rPr lang="en-US" smtClean="0"/>
              <a:pPr>
                <a:defRPr/>
              </a:pPr>
              <a:t>4/1/22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da-DK"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da-DK" noProof="0" dirty="0" err="1"/>
              <a:t>Click</a:t>
            </a:r>
            <a:r>
              <a:rPr lang="da-DK" noProof="0" dirty="0"/>
              <a:t> to </a:t>
            </a:r>
            <a:r>
              <a:rPr lang="da-DK" noProof="0" dirty="0" err="1"/>
              <a:t>edit</a:t>
            </a:r>
            <a:r>
              <a:rPr lang="da-DK" noProof="0" dirty="0"/>
              <a:t> Master </a:t>
            </a:r>
            <a:r>
              <a:rPr lang="da-DK" noProof="0" dirty="0" err="1"/>
              <a:t>text</a:t>
            </a:r>
            <a:r>
              <a:rPr lang="da-DK" noProof="0" dirty="0"/>
              <a:t> </a:t>
            </a:r>
            <a:r>
              <a:rPr lang="da-DK" noProof="0" dirty="0" err="1"/>
              <a:t>styles</a:t>
            </a:r>
            <a:endParaRPr lang="da-DK" noProof="0" dirty="0"/>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Helvetica Neue"/>
              </a:defRPr>
            </a:lvl1pPr>
          </a:lstStyle>
          <a:p>
            <a:pPr>
              <a:defRPr/>
            </a:pPr>
            <a:endParaRPr lang="da-DK"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Neue"/>
              </a:defRPr>
            </a:lvl1pPr>
          </a:lstStyle>
          <a:p>
            <a:pPr>
              <a:defRPr/>
            </a:pPr>
            <a:fld id="{626295A6-D411-E046-8DD8-C102561545F6}" type="slidenum">
              <a:rPr lang="en-US" smtClean="0"/>
              <a:pPr>
                <a:defRPr/>
              </a:pPr>
              <a:t>‹#›</a:t>
            </a:fld>
            <a:endParaRPr lang="en-US" dirty="0"/>
          </a:p>
        </p:txBody>
      </p:sp>
    </p:spTree>
    <p:extLst>
      <p:ext uri="{BB962C8B-B14F-4D97-AF65-F5344CB8AC3E}">
        <p14:creationId xmlns:p14="http://schemas.microsoft.com/office/powerpoint/2010/main" val="318109590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Neue"/>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Helvetica Neue"/>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Helvetica Neue"/>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Helvetica Neue"/>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Helvetica Neue"/>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6626"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da-DK" dirty="0"/>
          </a:p>
        </p:txBody>
      </p:sp>
      <p:sp>
        <p:nvSpPr>
          <p:cNvPr id="2662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4608717-45EA-C947-9704-56D1035C19C1}" type="slidenum">
              <a:rPr lang="en-US" sz="1200">
                <a:latin typeface="Helvetica Neue"/>
                <a:ea typeface="Helvetica Neue"/>
                <a:cs typeface="Helvetica Neue"/>
              </a:rPr>
              <a:pPr eaLnBrk="1" hangingPunct="1"/>
              <a:t>1</a:t>
            </a:fld>
            <a:endParaRPr lang="en-US" sz="1200" dirty="0">
              <a:latin typeface="Helvetica Neue"/>
              <a:ea typeface="Helvetica Neue"/>
              <a:cs typeface="Helvetica Neue"/>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5"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6"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da-DK" dirty="0">
              <a:solidFill>
                <a:srgbClr val="FFFFFF"/>
              </a:solidFill>
              <a:latin typeface="Helvetica Neue"/>
              <a:ea typeface="ＭＳ Ｐゴシック" charset="0"/>
              <a:cs typeface="ＭＳ Ｐゴシック" charset="0"/>
            </a:endParaRPr>
          </a:p>
        </p:txBody>
      </p:sp>
      <p:sp>
        <p:nvSpPr>
          <p:cNvPr id="7" name="TextBox 9"/>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5400" b="1" dirty="0">
                <a:solidFill>
                  <a:srgbClr val="B870B8"/>
                </a:solidFill>
                <a:latin typeface="Helvetica Neue"/>
              </a:rPr>
              <a:t>+</a:t>
            </a:r>
          </a:p>
        </p:txBody>
      </p:sp>
      <p:sp>
        <p:nvSpPr>
          <p:cNvPr id="8" name="Rectangle 10"/>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9" name="Rectangle 11"/>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da-DK"/>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a:lvl1pPr>
          </a:lstStyle>
          <a:p>
            <a:pPr>
              <a:defRPr/>
            </a:pPr>
            <a:fld id="{2E5A3BBD-4F30-0346-ADAD-B467D3D6DBBD}" type="datetime1">
              <a:rPr lang="da-DK" smtClean="0"/>
              <a:t>01/04/2022</a:t>
            </a:fld>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da-DK"/>
          </a:p>
        </p:txBody>
      </p:sp>
    </p:spTree>
    <p:extLst>
      <p:ext uri="{BB962C8B-B14F-4D97-AF65-F5344CB8AC3E}">
        <p14:creationId xmlns:p14="http://schemas.microsoft.com/office/powerpoint/2010/main" val="149198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8" name="TextBox 7"/>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2" name="Title 1"/>
          <p:cNvSpPr>
            <a:spLocks noGrp="1"/>
          </p:cNvSpPr>
          <p:nvPr>
            <p:ph type="title"/>
          </p:nvPr>
        </p:nvSpPr>
        <p:spPr/>
        <p:txBody>
          <a:bodyPr/>
          <a:lstStyle/>
          <a:p>
            <a:r>
              <a:rPr lang="da-DK"/>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9" name="Date Placeholder 4"/>
          <p:cNvSpPr>
            <a:spLocks noGrp="1"/>
          </p:cNvSpPr>
          <p:nvPr>
            <p:ph type="dt" sz="half" idx="19"/>
          </p:nvPr>
        </p:nvSpPr>
        <p:spPr/>
        <p:txBody>
          <a:bodyPr/>
          <a:lstStyle>
            <a:lvl1pPr>
              <a:defRPr/>
            </a:lvl1pPr>
          </a:lstStyle>
          <a:p>
            <a:pPr>
              <a:defRPr/>
            </a:pPr>
            <a:fld id="{7FEBBC75-16B0-0541-BCC3-473BF52E8146}" type="datetime1">
              <a:rPr lang="da-DK" smtClean="0"/>
              <a:t>01/04/2022</a:t>
            </a:fld>
            <a:endParaRPr lang="en-US"/>
          </a:p>
        </p:txBody>
      </p:sp>
      <p:sp>
        <p:nvSpPr>
          <p:cNvPr id="10" name="Footer Placeholder 5"/>
          <p:cNvSpPr>
            <a:spLocks noGrp="1"/>
          </p:cNvSpPr>
          <p:nvPr>
            <p:ph type="ftr" sz="quarter" idx="20"/>
          </p:nvPr>
        </p:nvSpPr>
        <p:spPr/>
        <p:txBody>
          <a:bodyPr/>
          <a:lstStyle>
            <a:lvl1pPr>
              <a:defRPr/>
            </a:lvl1pPr>
          </a:lstStyle>
          <a:p>
            <a:pPr>
              <a:defRPr/>
            </a:pPr>
            <a:endParaRPr lang="da-DK"/>
          </a:p>
        </p:txBody>
      </p:sp>
      <p:sp>
        <p:nvSpPr>
          <p:cNvPr id="11" name="Slide Number Placeholder 6"/>
          <p:cNvSpPr>
            <a:spLocks noGrp="1"/>
          </p:cNvSpPr>
          <p:nvPr>
            <p:ph type="sldNum" sz="quarter" idx="21"/>
          </p:nvPr>
        </p:nvSpPr>
        <p:spPr/>
        <p:txBody>
          <a:bodyPr/>
          <a:lstStyle>
            <a:lvl1pPr>
              <a:defRPr/>
            </a:lvl1pPr>
          </a:lstStyle>
          <a:p>
            <a:pPr>
              <a:defRPr/>
            </a:pPr>
            <a:fld id="{D6D1EAB3-5913-E44E-9CFE-D7B4C3389CC8}" type="slidenum">
              <a:rPr lang="en-US"/>
              <a:pPr>
                <a:defRPr/>
              </a:pPr>
              <a:t>‹#›</a:t>
            </a:fld>
            <a:endParaRPr lang="en-US"/>
          </a:p>
        </p:txBody>
      </p:sp>
    </p:spTree>
    <p:extLst>
      <p:ext uri="{BB962C8B-B14F-4D97-AF65-F5344CB8AC3E}">
        <p14:creationId xmlns:p14="http://schemas.microsoft.com/office/powerpoint/2010/main" val="2237155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4" name="TextBox 7"/>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2" name="Title 1"/>
          <p:cNvSpPr>
            <a:spLocks noGrp="1"/>
          </p:cNvSpPr>
          <p:nvPr>
            <p:ph type="title"/>
          </p:nvPr>
        </p:nvSpPr>
        <p:spPr/>
        <p:txBody>
          <a:bodyPr/>
          <a:lstStyle/>
          <a:p>
            <a:r>
              <a:rPr lang="da-DK"/>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fld id="{FB2F6901-BA54-2A4A-B615-18E3861D76C0}" type="datetime1">
              <a:rPr lang="da-DK" smtClean="0"/>
              <a:t>01/04/2022</a:t>
            </a:fld>
            <a:endParaRPr lang="en-US"/>
          </a:p>
        </p:txBody>
      </p:sp>
      <p:sp>
        <p:nvSpPr>
          <p:cNvPr id="6" name="Footer Placeholder 3"/>
          <p:cNvSpPr>
            <a:spLocks noGrp="1"/>
          </p:cNvSpPr>
          <p:nvPr>
            <p:ph type="ftr" sz="quarter" idx="11"/>
          </p:nvPr>
        </p:nvSpPr>
        <p:spPr/>
        <p:txBody>
          <a:bodyPr/>
          <a:lstStyle>
            <a:lvl1pPr>
              <a:defRPr/>
            </a:lvl1pPr>
          </a:lstStyle>
          <a:p>
            <a:pPr>
              <a:defRPr/>
            </a:pPr>
            <a:endParaRPr lang="da-DK"/>
          </a:p>
        </p:txBody>
      </p:sp>
      <p:sp>
        <p:nvSpPr>
          <p:cNvPr id="7" name="Slide Number Placeholder 4"/>
          <p:cNvSpPr>
            <a:spLocks noGrp="1"/>
          </p:cNvSpPr>
          <p:nvPr>
            <p:ph type="sldNum" sz="quarter" idx="12"/>
          </p:nvPr>
        </p:nvSpPr>
        <p:spPr/>
        <p:txBody>
          <a:bodyPr/>
          <a:lstStyle>
            <a:lvl1pPr>
              <a:defRPr/>
            </a:lvl1pPr>
          </a:lstStyle>
          <a:p>
            <a:pPr>
              <a:defRPr/>
            </a:pPr>
            <a:fld id="{8E50AFA3-49A3-B54B-8BE5-1EAF0AF0FD82}" type="slidenum">
              <a:rPr lang="en-US"/>
              <a:pPr>
                <a:defRPr/>
              </a:pPr>
              <a:t>‹#›</a:t>
            </a:fld>
            <a:endParaRPr lang="en-US"/>
          </a:p>
        </p:txBody>
      </p:sp>
    </p:spTree>
    <p:extLst>
      <p:ext uri="{BB962C8B-B14F-4D97-AF65-F5344CB8AC3E}">
        <p14:creationId xmlns:p14="http://schemas.microsoft.com/office/powerpoint/2010/main" val="1393996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3" name="Date Placeholder 1"/>
          <p:cNvSpPr>
            <a:spLocks noGrp="1"/>
          </p:cNvSpPr>
          <p:nvPr>
            <p:ph type="dt" sz="half" idx="10"/>
          </p:nvPr>
        </p:nvSpPr>
        <p:spPr/>
        <p:txBody>
          <a:bodyPr/>
          <a:lstStyle>
            <a:lvl1pPr>
              <a:defRPr/>
            </a:lvl1pPr>
          </a:lstStyle>
          <a:p>
            <a:pPr>
              <a:defRPr/>
            </a:pPr>
            <a:fld id="{27435B2A-7E1D-F14F-81B2-626D5A200CD1}" type="datetime1">
              <a:rPr lang="da-DK" smtClean="0"/>
              <a:t>01/04/2022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da-DK"/>
          </a:p>
        </p:txBody>
      </p:sp>
      <p:sp>
        <p:nvSpPr>
          <p:cNvPr id="5" name="Slide Number Placeholder 3"/>
          <p:cNvSpPr>
            <a:spLocks noGrp="1"/>
          </p:cNvSpPr>
          <p:nvPr>
            <p:ph type="sldNum" sz="quarter" idx="12"/>
          </p:nvPr>
        </p:nvSpPr>
        <p:spPr/>
        <p:txBody>
          <a:bodyPr/>
          <a:lstStyle>
            <a:lvl1pPr>
              <a:defRPr/>
            </a:lvl1pPr>
          </a:lstStyle>
          <a:p>
            <a:pPr>
              <a:defRPr/>
            </a:pPr>
            <a:fld id="{FE49616A-B695-394C-BC9D-2083A9166F63}" type="slidenum">
              <a:rPr lang="en-US"/>
              <a:pPr>
                <a:defRPr/>
              </a:pPr>
              <a:t>‹#›</a:t>
            </a:fld>
            <a:endParaRPr lang="en-US"/>
          </a:p>
        </p:txBody>
      </p:sp>
    </p:spTree>
    <p:extLst>
      <p:ext uri="{BB962C8B-B14F-4D97-AF65-F5344CB8AC3E}">
        <p14:creationId xmlns:p14="http://schemas.microsoft.com/office/powerpoint/2010/main" val="1781718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6"/>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6" name="TextBox 7"/>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5400" b="1" dirty="0">
                <a:solidFill>
                  <a:srgbClr val="B870B8"/>
                </a:solidFill>
                <a:latin typeface="Helvetica Neue"/>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da-DK"/>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25A1FDA3-610E-804A-A16A-89ECD5000DB0}" type="datetime1">
              <a:rPr lang="da-DK" smtClean="0"/>
              <a:t>01/04/2022</a:t>
            </a:fld>
            <a:endParaRPr 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da-DK"/>
          </a:p>
        </p:txBody>
      </p:sp>
    </p:spTree>
    <p:extLst>
      <p:ext uri="{BB962C8B-B14F-4D97-AF65-F5344CB8AC3E}">
        <p14:creationId xmlns:p14="http://schemas.microsoft.com/office/powerpoint/2010/main" val="4910130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6" name="TextBox 7"/>
          <p:cNvSpPr txBox="1"/>
          <p:nvPr/>
        </p:nvSpPr>
        <p:spPr>
          <a:xfrm>
            <a:off x="3989388" y="3370263"/>
            <a:ext cx="220662" cy="369887"/>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b="1" dirty="0">
                <a:solidFill>
                  <a:srgbClr val="B870B8"/>
                </a:solidFill>
                <a:latin typeface="Helvetica Neue"/>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da-DK"/>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a:t>Click icon to add picture</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05D47845-744A-DD41-9BBB-039C25483C27}" type="datetime1">
              <a:rPr lang="da-DK" smtClean="0"/>
              <a:t>01/04/2022</a:t>
            </a:fld>
            <a:endParaRPr 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da-DK"/>
          </a:p>
        </p:txBody>
      </p:sp>
      <p:sp>
        <p:nvSpPr>
          <p:cNvPr id="9" name="Slide Number Placeholder 6"/>
          <p:cNvSpPr>
            <a:spLocks noGrp="1"/>
          </p:cNvSpPr>
          <p:nvPr>
            <p:ph type="sldNum" sz="quarter" idx="12"/>
          </p:nvPr>
        </p:nvSpPr>
        <p:spPr/>
        <p:txBody>
          <a:bodyPr/>
          <a:lstStyle>
            <a:lvl1pPr>
              <a:defRPr/>
            </a:lvl1pPr>
          </a:lstStyle>
          <a:p>
            <a:pPr>
              <a:defRPr/>
            </a:pPr>
            <a:fld id="{FADE849E-DA90-5242-A4F4-62AA356DD5C5}" type="slidenum">
              <a:rPr lang="en-US"/>
              <a:pPr>
                <a:defRPr/>
              </a:pPr>
              <a:t>‹#›</a:t>
            </a:fld>
            <a:endParaRPr lang="en-US"/>
          </a:p>
        </p:txBody>
      </p:sp>
    </p:spTree>
    <p:extLst>
      <p:ext uri="{BB962C8B-B14F-4D97-AF65-F5344CB8AC3E}">
        <p14:creationId xmlns:p14="http://schemas.microsoft.com/office/powerpoint/2010/main" val="2219171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6"/>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6" name="Rectangle 7"/>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7" name="TextBox 8"/>
          <p:cNvSpPr txBox="1"/>
          <p:nvPr/>
        </p:nvSpPr>
        <p:spPr>
          <a:xfrm>
            <a:off x="327025" y="4632325"/>
            <a:ext cx="220663" cy="36988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b="1" dirty="0">
                <a:solidFill>
                  <a:srgbClr val="B870B8"/>
                </a:solidFill>
                <a:latin typeface="Helvetica Neue"/>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da-DK"/>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a:t>Click icon to add picture</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
        <p:nvSpPr>
          <p:cNvPr id="8" name="Date Placeholder 4"/>
          <p:cNvSpPr>
            <a:spLocks noGrp="1"/>
          </p:cNvSpPr>
          <p:nvPr>
            <p:ph type="dt" sz="half" idx="10"/>
          </p:nvPr>
        </p:nvSpPr>
        <p:spPr/>
        <p:txBody>
          <a:bodyPr/>
          <a:lstStyle>
            <a:lvl1pPr>
              <a:defRPr/>
            </a:lvl1pPr>
          </a:lstStyle>
          <a:p>
            <a:pPr>
              <a:defRPr/>
            </a:pPr>
            <a:fld id="{4F34B5FE-6782-0A4C-A414-D8F2F4615891}" type="datetime1">
              <a:rPr lang="da-DK" smtClean="0"/>
              <a:t>01/04/2022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da-DK"/>
          </a:p>
        </p:txBody>
      </p:sp>
      <p:sp>
        <p:nvSpPr>
          <p:cNvPr id="10" name="Slide Number Placeholder 6"/>
          <p:cNvSpPr>
            <a:spLocks noGrp="1"/>
          </p:cNvSpPr>
          <p:nvPr>
            <p:ph type="sldNum" sz="quarter" idx="12"/>
          </p:nvPr>
        </p:nvSpPr>
        <p:spPr/>
        <p:txBody>
          <a:bodyPr/>
          <a:lstStyle>
            <a:lvl1pPr>
              <a:defRPr/>
            </a:lvl1pPr>
          </a:lstStyle>
          <a:p>
            <a:pPr>
              <a:defRPr/>
            </a:pPr>
            <a:fld id="{5A8A6382-A288-724B-BF50-F7E3F4698463}" type="slidenum">
              <a:rPr lang="en-US"/>
              <a:pPr>
                <a:defRPr/>
              </a:pPr>
              <a:t>‹#›</a:t>
            </a:fld>
            <a:endParaRPr lang="en-US"/>
          </a:p>
        </p:txBody>
      </p:sp>
    </p:spTree>
    <p:extLst>
      <p:ext uri="{BB962C8B-B14F-4D97-AF65-F5344CB8AC3E}">
        <p14:creationId xmlns:p14="http://schemas.microsoft.com/office/powerpoint/2010/main" val="2724879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6" name="Rectangle 6"/>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7" name="TextBox 7"/>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5400" b="1" dirty="0">
                <a:solidFill>
                  <a:srgbClr val="B870B8"/>
                </a:solidFill>
                <a:latin typeface="Helvetica Neue"/>
              </a:rPr>
              <a:t>+</a:t>
            </a:r>
          </a:p>
        </p:txBody>
      </p:sp>
      <p:sp>
        <p:nvSpPr>
          <p:cNvPr id="8"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da-DK"/>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da-DK" noProof="0"/>
              <a:t>Click icon to add picture</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da-DK" noProof="0"/>
              <a:t>Click icon to add picture</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fld id="{7F8442AF-99C1-2B4E-BCC7-AC62DDC92DD3}" type="datetime1">
              <a:rPr lang="da-DK" smtClean="0"/>
              <a:t>01/04/2022</a:t>
            </a:fld>
            <a:endParaRPr 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da-DK"/>
          </a:p>
        </p:txBody>
      </p:sp>
      <p:sp>
        <p:nvSpPr>
          <p:cNvPr id="11" name="Slide Number Placeholder 6"/>
          <p:cNvSpPr>
            <a:spLocks noGrp="1"/>
          </p:cNvSpPr>
          <p:nvPr>
            <p:ph type="sldNum" sz="quarter" idx="17"/>
          </p:nvPr>
        </p:nvSpPr>
        <p:spPr/>
        <p:txBody>
          <a:bodyPr/>
          <a:lstStyle>
            <a:lvl1pPr>
              <a:defRPr/>
            </a:lvl1pPr>
          </a:lstStyle>
          <a:p>
            <a:pPr>
              <a:defRPr/>
            </a:pPr>
            <a:fld id="{4A184CFD-EC79-8541-9466-A6F07760C7FC}" type="slidenum">
              <a:rPr lang="en-US"/>
              <a:pPr>
                <a:defRPr/>
              </a:pPr>
              <a:t>‹#›</a:t>
            </a:fld>
            <a:endParaRPr lang="en-US"/>
          </a:p>
        </p:txBody>
      </p:sp>
    </p:spTree>
    <p:extLst>
      <p:ext uri="{BB962C8B-B14F-4D97-AF65-F5344CB8AC3E}">
        <p14:creationId xmlns:p14="http://schemas.microsoft.com/office/powerpoint/2010/main" val="1722174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7" name="Rectangle 6"/>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8" name="TextBox 7"/>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5400" b="1" dirty="0">
                <a:solidFill>
                  <a:srgbClr val="B870B8"/>
                </a:solidFill>
                <a:latin typeface="Helvetica Neue"/>
              </a:rPr>
              <a:t>+</a:t>
            </a:r>
          </a:p>
        </p:txBody>
      </p:sp>
      <p:sp>
        <p:nvSpPr>
          <p:cNvPr id="9"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10" name="Rectangle 9"/>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da-DK"/>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da-DK" noProof="0"/>
              <a:t>Click icon to add picture</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da-DK" noProof="0"/>
              <a:t>Click icon to add picture</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da-DK" noProof="0"/>
              <a:t>Click icon to add picture</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fld id="{3D713E51-25F7-8A44-A473-469DACC7262B}" type="datetime1">
              <a:rPr lang="da-DK" smtClean="0"/>
              <a:t>01/04/2022</a:t>
            </a:fld>
            <a:endParaRPr 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da-DK"/>
          </a:p>
        </p:txBody>
      </p:sp>
      <p:sp>
        <p:nvSpPr>
          <p:cNvPr id="16" name="Slide Number Placeholder 6"/>
          <p:cNvSpPr>
            <a:spLocks noGrp="1"/>
          </p:cNvSpPr>
          <p:nvPr>
            <p:ph type="sldNum" sz="quarter" idx="18"/>
          </p:nvPr>
        </p:nvSpPr>
        <p:spPr/>
        <p:txBody>
          <a:bodyPr/>
          <a:lstStyle>
            <a:lvl1pPr>
              <a:defRPr/>
            </a:lvl1pPr>
          </a:lstStyle>
          <a:p>
            <a:pPr>
              <a:defRPr/>
            </a:pPr>
            <a:fld id="{777B5899-4D75-7D43-BA59-8D8C19C52348}" type="slidenum">
              <a:rPr lang="en-US"/>
              <a:pPr>
                <a:defRPr/>
              </a:pPr>
              <a:t>‹#›</a:t>
            </a:fld>
            <a:endParaRPr lang="en-US"/>
          </a:p>
        </p:txBody>
      </p:sp>
    </p:spTree>
    <p:extLst>
      <p:ext uri="{BB962C8B-B14F-4D97-AF65-F5344CB8AC3E}">
        <p14:creationId xmlns:p14="http://schemas.microsoft.com/office/powerpoint/2010/main" val="24578853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8" name="TextBox 7"/>
          <p:cNvSpPr txBox="1"/>
          <p:nvPr/>
        </p:nvSpPr>
        <p:spPr>
          <a:xfrm>
            <a:off x="4749800" y="3370263"/>
            <a:ext cx="220663" cy="369887"/>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b="1" dirty="0">
                <a:solidFill>
                  <a:srgbClr val="B870B8"/>
                </a:solidFill>
                <a:latin typeface="Helvetica Neue"/>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da-DK"/>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a:t>Click icon to add picture</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da-DK" noProof="0"/>
              <a:t>Click icon to add picture</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da-DK" noProof="0"/>
              <a:t>Click icon to add picture</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fld id="{65127E32-6017-2547-B9A5-51D29A5F6275}" type="datetime1">
              <a:rPr lang="da-DK" smtClean="0"/>
              <a:t>01/04/2022</a:t>
            </a:fld>
            <a:endParaRPr 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da-DK"/>
          </a:p>
        </p:txBody>
      </p:sp>
      <p:sp>
        <p:nvSpPr>
          <p:cNvPr id="11" name="Slide Number Placeholder 6"/>
          <p:cNvSpPr>
            <a:spLocks noGrp="1"/>
          </p:cNvSpPr>
          <p:nvPr>
            <p:ph type="sldNum" sz="quarter" idx="17"/>
          </p:nvPr>
        </p:nvSpPr>
        <p:spPr/>
        <p:txBody>
          <a:bodyPr/>
          <a:lstStyle>
            <a:lvl1pPr>
              <a:defRPr/>
            </a:lvl1pPr>
          </a:lstStyle>
          <a:p>
            <a:pPr>
              <a:defRPr/>
            </a:pPr>
            <a:fld id="{A5F5D051-6F96-8749-B1E5-E09F816A302C}" type="slidenum">
              <a:rPr lang="en-US"/>
              <a:pPr>
                <a:defRPr/>
              </a:pPr>
              <a:t>‹#›</a:t>
            </a:fld>
            <a:endParaRPr lang="en-US"/>
          </a:p>
        </p:txBody>
      </p:sp>
    </p:spTree>
    <p:extLst>
      <p:ext uri="{BB962C8B-B14F-4D97-AF65-F5344CB8AC3E}">
        <p14:creationId xmlns:p14="http://schemas.microsoft.com/office/powerpoint/2010/main" val="26524725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4"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5" name="TextBox 7"/>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2" name="Title 1"/>
          <p:cNvSpPr>
            <a:spLocks noGrp="1"/>
          </p:cNvSpPr>
          <p:nvPr>
            <p:ph type="title"/>
          </p:nvPr>
        </p:nvSpPr>
        <p:spPr/>
        <p:txBody>
          <a:bodyPr/>
          <a:lstStyle/>
          <a:p>
            <a:r>
              <a:rPr lang="da-DK"/>
              <a:t>Click to edit Master title style</a:t>
            </a:r>
            <a:endParaRPr/>
          </a:p>
        </p:txBody>
      </p:sp>
      <p:sp>
        <p:nvSpPr>
          <p:cNvPr id="3" name="Vertical Text Placeholder 2"/>
          <p:cNvSpPr>
            <a:spLocks noGrp="1"/>
          </p:cNvSpPr>
          <p:nvPr>
            <p:ph type="body" orient="vert" idx="1"/>
          </p:nvPr>
        </p:nvSpPr>
        <p:spPr/>
        <p:txBody>
          <a:bodyPr vert="eaVert"/>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6" name="Date Placeholder 3"/>
          <p:cNvSpPr>
            <a:spLocks noGrp="1"/>
          </p:cNvSpPr>
          <p:nvPr>
            <p:ph type="dt" sz="half" idx="10"/>
          </p:nvPr>
        </p:nvSpPr>
        <p:spPr/>
        <p:txBody>
          <a:bodyPr/>
          <a:lstStyle>
            <a:lvl1pPr>
              <a:defRPr/>
            </a:lvl1pPr>
          </a:lstStyle>
          <a:p>
            <a:pPr>
              <a:defRPr/>
            </a:pPr>
            <a:fld id="{ACB3EB29-4FBE-F840-92D4-860E0439E529}" type="datetime1">
              <a:rPr lang="da-DK" smtClean="0"/>
              <a:t>01/04/2022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da-DK"/>
          </a:p>
        </p:txBody>
      </p:sp>
      <p:sp>
        <p:nvSpPr>
          <p:cNvPr id="8" name="Slide Number Placeholder 5"/>
          <p:cNvSpPr>
            <a:spLocks noGrp="1"/>
          </p:cNvSpPr>
          <p:nvPr>
            <p:ph type="sldNum" sz="quarter" idx="12"/>
          </p:nvPr>
        </p:nvSpPr>
        <p:spPr/>
        <p:txBody>
          <a:bodyPr/>
          <a:lstStyle>
            <a:lvl1pPr>
              <a:defRPr/>
            </a:lvl1pPr>
          </a:lstStyle>
          <a:p>
            <a:pPr>
              <a:defRPr/>
            </a:pPr>
            <a:fld id="{5DE05C13-692F-0C47-8135-FFE5287CE21A}" type="slidenum">
              <a:rPr lang="en-US"/>
              <a:pPr>
                <a:defRPr/>
              </a:pPr>
              <a:t>‹#›</a:t>
            </a:fld>
            <a:endParaRPr lang="en-US"/>
          </a:p>
        </p:txBody>
      </p:sp>
    </p:spTree>
    <p:extLst>
      <p:ext uri="{BB962C8B-B14F-4D97-AF65-F5344CB8AC3E}">
        <p14:creationId xmlns:p14="http://schemas.microsoft.com/office/powerpoint/2010/main" val="66288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6"/>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5" name="TextBox 7"/>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6" name="Rectangle 8"/>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2" name="Title 1"/>
          <p:cNvSpPr>
            <a:spLocks noGrp="1"/>
          </p:cNvSpPr>
          <p:nvPr>
            <p:ph type="title"/>
          </p:nvPr>
        </p:nvSpPr>
        <p:spPr/>
        <p:txBody>
          <a:bodyPr/>
          <a:lstStyle/>
          <a:p>
            <a:r>
              <a:rPr lang="da-DK"/>
              <a:t>Click to edit Master title style</a:t>
            </a:r>
            <a:endParaRPr/>
          </a:p>
        </p:txBody>
      </p:sp>
      <p:sp>
        <p:nvSpPr>
          <p:cNvPr id="3" name="Content Placeholder 2"/>
          <p:cNvSpPr>
            <a:spLocks noGrp="1"/>
          </p:cNvSpPr>
          <p:nvPr>
            <p:ph idx="1"/>
          </p:nvPr>
        </p:nvSpPr>
        <p:spPr/>
        <p:txBody>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7" name="Date Placeholder 3"/>
          <p:cNvSpPr>
            <a:spLocks noGrp="1"/>
          </p:cNvSpPr>
          <p:nvPr>
            <p:ph type="dt" sz="half" idx="10"/>
          </p:nvPr>
        </p:nvSpPr>
        <p:spPr/>
        <p:txBody>
          <a:bodyPr/>
          <a:lstStyle>
            <a:lvl1pPr>
              <a:defRPr/>
            </a:lvl1pPr>
          </a:lstStyle>
          <a:p>
            <a:pPr>
              <a:defRPr/>
            </a:pPr>
            <a:fld id="{4156CA59-5AAC-C74B-9144-FD481D1BF2E6}" type="datetime1">
              <a:rPr lang="da-DK" smtClean="0"/>
              <a:t>01/04/2022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da-DK"/>
          </a:p>
        </p:txBody>
      </p:sp>
      <p:sp>
        <p:nvSpPr>
          <p:cNvPr id="9" name="Slide Number Placeholder 5"/>
          <p:cNvSpPr>
            <a:spLocks noGrp="1"/>
          </p:cNvSpPr>
          <p:nvPr>
            <p:ph type="sldNum" sz="quarter" idx="12"/>
          </p:nvPr>
        </p:nvSpPr>
        <p:spPr/>
        <p:txBody>
          <a:bodyPr/>
          <a:lstStyle>
            <a:lvl1pPr>
              <a:defRPr/>
            </a:lvl1pPr>
          </a:lstStyle>
          <a:p>
            <a:pPr>
              <a:defRPr/>
            </a:pPr>
            <a:fld id="{2A67385F-CED8-4C49-84CA-54F95D8952B3}" type="slidenum">
              <a:rPr lang="en-US"/>
              <a:pPr>
                <a:defRPr/>
              </a:pPr>
              <a:t>‹#›</a:t>
            </a:fld>
            <a:endParaRPr lang="en-US"/>
          </a:p>
        </p:txBody>
      </p:sp>
    </p:spTree>
    <p:extLst>
      <p:ext uri="{BB962C8B-B14F-4D97-AF65-F5344CB8AC3E}">
        <p14:creationId xmlns:p14="http://schemas.microsoft.com/office/powerpoint/2010/main" val="15833085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4"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5" name="TextBox 7"/>
          <p:cNvSpPr txBox="1"/>
          <p:nvPr/>
        </p:nvSpPr>
        <p:spPr>
          <a:xfrm rot="16200000">
            <a:off x="8593932" y="561181"/>
            <a:ext cx="260350" cy="554037"/>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2" name="Vertical Title 1"/>
          <p:cNvSpPr>
            <a:spLocks noGrp="1"/>
          </p:cNvSpPr>
          <p:nvPr>
            <p:ph type="title" orient="vert"/>
          </p:nvPr>
        </p:nvSpPr>
        <p:spPr>
          <a:xfrm>
            <a:off x="7995772" y="954742"/>
            <a:ext cx="681318" cy="5171422"/>
          </a:xfrm>
        </p:spPr>
        <p:txBody>
          <a:bodyPr vert="eaVert"/>
          <a:lstStyle/>
          <a:p>
            <a:r>
              <a:rPr lang="da-DK"/>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6" name="Date Placeholder 3"/>
          <p:cNvSpPr>
            <a:spLocks noGrp="1"/>
          </p:cNvSpPr>
          <p:nvPr>
            <p:ph type="dt" sz="half" idx="10"/>
          </p:nvPr>
        </p:nvSpPr>
        <p:spPr/>
        <p:txBody>
          <a:bodyPr/>
          <a:lstStyle>
            <a:lvl1pPr>
              <a:defRPr/>
            </a:lvl1pPr>
          </a:lstStyle>
          <a:p>
            <a:pPr>
              <a:defRPr/>
            </a:pPr>
            <a:fld id="{E2545A44-4146-5344-98E5-EC0A5A637723}" type="datetime1">
              <a:rPr lang="da-DK" smtClean="0"/>
              <a:t>01/04/2022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da-DK"/>
          </a:p>
        </p:txBody>
      </p:sp>
      <p:sp>
        <p:nvSpPr>
          <p:cNvPr id="8" name="Slide Number Placeholder 5"/>
          <p:cNvSpPr>
            <a:spLocks noGrp="1"/>
          </p:cNvSpPr>
          <p:nvPr>
            <p:ph type="sldNum" sz="quarter" idx="12"/>
          </p:nvPr>
        </p:nvSpPr>
        <p:spPr/>
        <p:txBody>
          <a:bodyPr/>
          <a:lstStyle>
            <a:lvl1pPr>
              <a:defRPr/>
            </a:lvl1pPr>
          </a:lstStyle>
          <a:p>
            <a:pPr>
              <a:defRPr/>
            </a:pPr>
            <a:fld id="{D134658E-9E4B-2D47-BA5A-5B541E064DD7}" type="slidenum">
              <a:rPr lang="en-US"/>
              <a:pPr>
                <a:defRPr/>
              </a:pPr>
              <a:t>‹#›</a:t>
            </a:fld>
            <a:endParaRPr lang="en-US"/>
          </a:p>
        </p:txBody>
      </p:sp>
    </p:spTree>
    <p:extLst>
      <p:ext uri="{BB962C8B-B14F-4D97-AF65-F5344CB8AC3E}">
        <p14:creationId xmlns:p14="http://schemas.microsoft.com/office/powerpoint/2010/main" val="1231790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5"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6" name="TextBox 7"/>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2" name="Title 1"/>
          <p:cNvSpPr>
            <a:spLocks noGrp="1"/>
          </p:cNvSpPr>
          <p:nvPr>
            <p:ph type="title"/>
          </p:nvPr>
        </p:nvSpPr>
        <p:spPr>
          <a:xfrm>
            <a:off x="498474" y="134471"/>
            <a:ext cx="7556313" cy="995082"/>
          </a:xfrm>
        </p:spPr>
        <p:txBody>
          <a:bodyPr anchor="b"/>
          <a:lstStyle/>
          <a:p>
            <a:r>
              <a:rPr lang="da-DK"/>
              <a:t>Click to edit Master title style</a:t>
            </a:r>
            <a:endParaRPr/>
          </a:p>
        </p:txBody>
      </p:sp>
      <p:sp>
        <p:nvSpPr>
          <p:cNvPr id="3" name="Content Placeholder 2"/>
          <p:cNvSpPr>
            <a:spLocks noGrp="1"/>
          </p:cNvSpPr>
          <p:nvPr>
            <p:ph idx="1"/>
          </p:nvPr>
        </p:nvSpPr>
        <p:spPr/>
        <p:txBody>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Helvetica Neue"/>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dirty="0" err="1"/>
              <a:t>Click</a:t>
            </a:r>
            <a:r>
              <a:rPr lang="da-DK" dirty="0"/>
              <a:t> to </a:t>
            </a:r>
            <a:r>
              <a:rPr lang="da-DK" dirty="0" err="1"/>
              <a:t>edit</a:t>
            </a:r>
            <a:r>
              <a:rPr lang="da-DK" dirty="0"/>
              <a:t> Master </a:t>
            </a:r>
            <a:r>
              <a:rPr lang="da-DK" dirty="0" err="1"/>
              <a:t>text</a:t>
            </a:r>
            <a:r>
              <a:rPr lang="da-DK" dirty="0"/>
              <a:t> </a:t>
            </a:r>
            <a:r>
              <a:rPr lang="da-DK" dirty="0" err="1"/>
              <a:t>styles</a:t>
            </a:r>
            <a:endParaRPr lang="da-DK" dirty="0"/>
          </a:p>
        </p:txBody>
      </p:sp>
      <p:sp>
        <p:nvSpPr>
          <p:cNvPr id="7" name="Date Placeholder 3"/>
          <p:cNvSpPr>
            <a:spLocks noGrp="1"/>
          </p:cNvSpPr>
          <p:nvPr>
            <p:ph type="dt" sz="half" idx="10"/>
          </p:nvPr>
        </p:nvSpPr>
        <p:spPr/>
        <p:txBody>
          <a:bodyPr/>
          <a:lstStyle>
            <a:lvl1pPr>
              <a:defRPr/>
            </a:lvl1pPr>
          </a:lstStyle>
          <a:p>
            <a:pPr>
              <a:defRPr/>
            </a:pPr>
            <a:fld id="{4CD6B7F1-B73A-4F4D-B7AE-F2E3B72D24ED}" type="datetime1">
              <a:rPr lang="da-DK" smtClean="0"/>
              <a:t>01/04/2022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da-DK"/>
          </a:p>
        </p:txBody>
      </p:sp>
      <p:sp>
        <p:nvSpPr>
          <p:cNvPr id="9" name="Slide Number Placeholder 5"/>
          <p:cNvSpPr>
            <a:spLocks noGrp="1"/>
          </p:cNvSpPr>
          <p:nvPr>
            <p:ph type="sldNum" sz="quarter" idx="12"/>
          </p:nvPr>
        </p:nvSpPr>
        <p:spPr/>
        <p:txBody>
          <a:bodyPr/>
          <a:lstStyle>
            <a:lvl1pPr>
              <a:defRPr/>
            </a:lvl1pPr>
          </a:lstStyle>
          <a:p>
            <a:pPr>
              <a:defRPr/>
            </a:pPr>
            <a:fld id="{BB749391-D62C-0945-AFEC-781D74B15C3B}" type="slidenum">
              <a:rPr lang="en-US"/>
              <a:pPr>
                <a:defRPr/>
              </a:pPr>
              <a:t>‹#›</a:t>
            </a:fld>
            <a:endParaRPr lang="en-US"/>
          </a:p>
        </p:txBody>
      </p:sp>
    </p:spTree>
    <p:extLst>
      <p:ext uri="{BB962C8B-B14F-4D97-AF65-F5344CB8AC3E}">
        <p14:creationId xmlns:p14="http://schemas.microsoft.com/office/powerpoint/2010/main" val="220294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9"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10" name="TextBox 9"/>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5400" b="1" dirty="0">
                <a:solidFill>
                  <a:srgbClr val="B870B8"/>
                </a:solidFill>
                <a:latin typeface="Helvetica Neue"/>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da-DK"/>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Click to edit Master subtitle style</a:t>
            </a:r>
            <a:endParaRPr/>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da-DK" noProof="0"/>
              <a:t>Click icon to add picture</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da-DK" noProof="0"/>
              <a:t>Click icon to add picture</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da-DK"/>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pPr>
              <a:defRPr/>
            </a:pPr>
            <a:fld id="{08EFCC8D-FB81-CC48-89F5-374605C17120}" type="datetime1">
              <a:rPr lang="da-DK" smtClean="0"/>
              <a:t>01/04/2022</a:t>
            </a:fld>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da-DK"/>
          </a:p>
        </p:txBody>
      </p:sp>
    </p:spTree>
    <p:extLst>
      <p:ext uri="{BB962C8B-B14F-4D97-AF65-F5344CB8AC3E}">
        <p14:creationId xmlns:p14="http://schemas.microsoft.com/office/powerpoint/2010/main" val="23153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6"/>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5" name="TextBox 7"/>
          <p:cNvSpPr txBox="1"/>
          <p:nvPr/>
        </p:nvSpPr>
        <p:spPr>
          <a:xfrm>
            <a:off x="2003425" y="3111500"/>
            <a:ext cx="260350" cy="614363"/>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4000" b="1" dirty="0">
                <a:solidFill>
                  <a:srgbClr val="B870B8"/>
                </a:solidFill>
                <a:latin typeface="Helvetica Neue"/>
              </a:rPr>
              <a:t>+</a:t>
            </a:r>
          </a:p>
        </p:txBody>
      </p:sp>
      <p:sp>
        <p:nvSpPr>
          <p:cNvPr id="6"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da-DK"/>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fld id="{A3325D7A-8740-C645-9140-7019ED6E8371}" type="datetime1">
              <a:rPr lang="da-DK" smtClean="0"/>
              <a:t>01/04/2022</a:t>
            </a:fld>
            <a:endParaRPr 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da-DK"/>
          </a:p>
        </p:txBody>
      </p:sp>
      <p:sp>
        <p:nvSpPr>
          <p:cNvPr id="9" name="Slide Number Placeholder 5"/>
          <p:cNvSpPr>
            <a:spLocks noGrp="1"/>
          </p:cNvSpPr>
          <p:nvPr>
            <p:ph type="sldNum" sz="quarter" idx="12"/>
          </p:nvPr>
        </p:nvSpPr>
        <p:spPr>
          <a:xfrm>
            <a:off x="8305800" y="6248400"/>
            <a:ext cx="554038" cy="365125"/>
          </a:xfrm>
        </p:spPr>
        <p:txBody>
          <a:bodyPr/>
          <a:lstStyle>
            <a:lvl1pPr algn="ctr">
              <a:defRPr/>
            </a:lvl1pPr>
          </a:lstStyle>
          <a:p>
            <a:pPr>
              <a:defRPr/>
            </a:pPr>
            <a:fld id="{343CB75C-D5ED-8B44-830F-393B2634E244}" type="slidenum">
              <a:rPr lang="en-US"/>
              <a:pPr>
                <a:defRPr/>
              </a:pPr>
              <a:t>‹#›</a:t>
            </a:fld>
            <a:endParaRPr lang="en-US" sz="2400">
              <a:solidFill>
                <a:srgbClr val="FFFFFF"/>
              </a:solidFill>
            </a:endParaRPr>
          </a:p>
        </p:txBody>
      </p:sp>
    </p:spTree>
    <p:extLst>
      <p:ext uri="{BB962C8B-B14F-4D97-AF65-F5344CB8AC3E}">
        <p14:creationId xmlns:p14="http://schemas.microsoft.com/office/powerpoint/2010/main" val="2609451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6"/>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6" name="Rectangle 7"/>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7" name="TextBox 8"/>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2" name="Title 1"/>
          <p:cNvSpPr>
            <a:spLocks noGrp="1"/>
          </p:cNvSpPr>
          <p:nvPr>
            <p:ph type="title"/>
          </p:nvPr>
        </p:nvSpPr>
        <p:spPr/>
        <p:txBody>
          <a:bodyPr/>
          <a:lstStyle/>
          <a:p>
            <a:r>
              <a:rPr lang="da-DK"/>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8" name="Date Placeholder 4"/>
          <p:cNvSpPr>
            <a:spLocks noGrp="1"/>
          </p:cNvSpPr>
          <p:nvPr>
            <p:ph type="dt" sz="half" idx="10"/>
          </p:nvPr>
        </p:nvSpPr>
        <p:spPr/>
        <p:txBody>
          <a:bodyPr/>
          <a:lstStyle>
            <a:lvl1pPr>
              <a:defRPr/>
            </a:lvl1pPr>
          </a:lstStyle>
          <a:p>
            <a:pPr>
              <a:defRPr/>
            </a:pPr>
            <a:fld id="{BEE81A94-8165-8A47-8392-F2BF21980C9B}" type="datetime1">
              <a:rPr lang="da-DK" smtClean="0"/>
              <a:t>01/04/2022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da-DK"/>
          </a:p>
        </p:txBody>
      </p:sp>
      <p:sp>
        <p:nvSpPr>
          <p:cNvPr id="10" name="Slide Number Placeholder 6"/>
          <p:cNvSpPr>
            <a:spLocks noGrp="1"/>
          </p:cNvSpPr>
          <p:nvPr>
            <p:ph type="sldNum" sz="quarter" idx="12"/>
          </p:nvPr>
        </p:nvSpPr>
        <p:spPr/>
        <p:txBody>
          <a:bodyPr/>
          <a:lstStyle>
            <a:lvl1pPr>
              <a:defRPr/>
            </a:lvl1pPr>
          </a:lstStyle>
          <a:p>
            <a:pPr>
              <a:defRPr/>
            </a:pPr>
            <a:fld id="{946188B7-E438-8D47-B36E-EA8E79003833}" type="slidenum">
              <a:rPr lang="en-US"/>
              <a:pPr>
                <a:defRPr/>
              </a:pPr>
              <a:t>‹#›</a:t>
            </a:fld>
            <a:endParaRPr lang="en-US"/>
          </a:p>
        </p:txBody>
      </p:sp>
    </p:spTree>
    <p:extLst>
      <p:ext uri="{BB962C8B-B14F-4D97-AF65-F5344CB8AC3E}">
        <p14:creationId xmlns:p14="http://schemas.microsoft.com/office/powerpoint/2010/main" val="284983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8" name="TextBox 7"/>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2" name="Title 1"/>
          <p:cNvSpPr>
            <a:spLocks noGrp="1"/>
          </p:cNvSpPr>
          <p:nvPr>
            <p:ph type="title"/>
          </p:nvPr>
        </p:nvSpPr>
        <p:spPr/>
        <p:txBody>
          <a:bodyPr/>
          <a:lstStyle>
            <a:lvl1pPr>
              <a:defRPr/>
            </a:lvl1pPr>
          </a:lstStyle>
          <a:p>
            <a:r>
              <a:rPr lang="da-DK"/>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Click to edit Master text styles</a:t>
            </a:r>
          </a:p>
        </p:txBody>
      </p:sp>
      <p:sp>
        <p:nvSpPr>
          <p:cNvPr id="9" name="Date Placeholder 6"/>
          <p:cNvSpPr>
            <a:spLocks noGrp="1"/>
          </p:cNvSpPr>
          <p:nvPr>
            <p:ph type="dt" sz="half" idx="10"/>
          </p:nvPr>
        </p:nvSpPr>
        <p:spPr/>
        <p:txBody>
          <a:bodyPr/>
          <a:lstStyle>
            <a:lvl1pPr>
              <a:defRPr/>
            </a:lvl1pPr>
          </a:lstStyle>
          <a:p>
            <a:pPr>
              <a:defRPr/>
            </a:pPr>
            <a:fld id="{7FED9170-8788-B04F-AB99-AF742744F816}" type="datetime1">
              <a:rPr lang="da-DK" smtClean="0"/>
              <a:t>01/04/2022</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da-DK"/>
          </a:p>
        </p:txBody>
      </p:sp>
      <p:sp>
        <p:nvSpPr>
          <p:cNvPr id="11" name="Slide Number Placeholder 8"/>
          <p:cNvSpPr>
            <a:spLocks noGrp="1"/>
          </p:cNvSpPr>
          <p:nvPr>
            <p:ph type="sldNum" sz="quarter" idx="12"/>
          </p:nvPr>
        </p:nvSpPr>
        <p:spPr/>
        <p:txBody>
          <a:bodyPr/>
          <a:lstStyle>
            <a:lvl1pPr>
              <a:defRPr/>
            </a:lvl1pPr>
          </a:lstStyle>
          <a:p>
            <a:pPr>
              <a:defRPr/>
            </a:pPr>
            <a:fld id="{336B2F3C-2F06-ED44-BD51-EFDE12568FF8}" type="slidenum">
              <a:rPr lang="en-US"/>
              <a:pPr>
                <a:defRPr/>
              </a:pPr>
              <a:t>‹#›</a:t>
            </a:fld>
            <a:endParaRPr lang="en-US"/>
          </a:p>
        </p:txBody>
      </p:sp>
    </p:spTree>
    <p:extLst>
      <p:ext uri="{BB962C8B-B14F-4D97-AF65-F5344CB8AC3E}">
        <p14:creationId xmlns:p14="http://schemas.microsoft.com/office/powerpoint/2010/main" val="2836693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6"/>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6"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2" name="Title 1"/>
          <p:cNvSpPr>
            <a:spLocks noGrp="1"/>
          </p:cNvSpPr>
          <p:nvPr>
            <p:ph type="title"/>
          </p:nvPr>
        </p:nvSpPr>
        <p:spPr/>
        <p:txBody>
          <a:bodyPr/>
          <a:lstStyle/>
          <a:p>
            <a:r>
              <a:rPr lang="da-DK"/>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7" name="Date Placeholder 4"/>
          <p:cNvSpPr>
            <a:spLocks noGrp="1"/>
          </p:cNvSpPr>
          <p:nvPr>
            <p:ph type="dt" sz="half" idx="15"/>
          </p:nvPr>
        </p:nvSpPr>
        <p:spPr/>
        <p:txBody>
          <a:bodyPr/>
          <a:lstStyle>
            <a:lvl1pPr>
              <a:defRPr/>
            </a:lvl1pPr>
          </a:lstStyle>
          <a:p>
            <a:pPr>
              <a:defRPr/>
            </a:pPr>
            <a:fld id="{90993B0C-4017-624E-B25E-75BDA5545DB0}" type="datetime1">
              <a:rPr lang="da-DK" smtClean="0"/>
              <a:t>01/04/2022</a:t>
            </a:fld>
            <a:endParaRPr lang="en-US"/>
          </a:p>
        </p:txBody>
      </p:sp>
      <p:sp>
        <p:nvSpPr>
          <p:cNvPr id="8" name="Footer Placeholder 5"/>
          <p:cNvSpPr>
            <a:spLocks noGrp="1"/>
          </p:cNvSpPr>
          <p:nvPr>
            <p:ph type="ftr" sz="quarter" idx="16"/>
          </p:nvPr>
        </p:nvSpPr>
        <p:spPr/>
        <p:txBody>
          <a:bodyPr/>
          <a:lstStyle>
            <a:lvl1pPr>
              <a:defRPr/>
            </a:lvl1pPr>
          </a:lstStyle>
          <a:p>
            <a:pPr>
              <a:defRPr/>
            </a:pPr>
            <a:endParaRPr lang="da-DK"/>
          </a:p>
        </p:txBody>
      </p:sp>
      <p:sp>
        <p:nvSpPr>
          <p:cNvPr id="9" name="Slide Number Placeholder 6"/>
          <p:cNvSpPr>
            <a:spLocks noGrp="1"/>
          </p:cNvSpPr>
          <p:nvPr>
            <p:ph type="sldNum" sz="quarter" idx="17"/>
          </p:nvPr>
        </p:nvSpPr>
        <p:spPr/>
        <p:txBody>
          <a:bodyPr/>
          <a:lstStyle>
            <a:lvl1pPr>
              <a:defRPr/>
            </a:lvl1pPr>
          </a:lstStyle>
          <a:p>
            <a:pPr>
              <a:defRPr/>
            </a:pPr>
            <a:fld id="{1E5F824B-570E-0440-904A-6491575E6B5D}" type="slidenum">
              <a:rPr lang="en-US"/>
              <a:pPr>
                <a:defRPr/>
              </a:pPr>
              <a:t>‹#›</a:t>
            </a:fld>
            <a:endParaRPr lang="en-US"/>
          </a:p>
        </p:txBody>
      </p:sp>
    </p:spTree>
    <p:extLst>
      <p:ext uri="{BB962C8B-B14F-4D97-AF65-F5344CB8AC3E}">
        <p14:creationId xmlns:p14="http://schemas.microsoft.com/office/powerpoint/2010/main" val="70823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solidFill>
                <a:srgbClr val="FFFFFF"/>
              </a:solidFill>
              <a:latin typeface="Helvetica Neue"/>
              <a:ea typeface="ＭＳ Ｐゴシック" charset="0"/>
              <a:cs typeface="ＭＳ Ｐゴシック" charset="0"/>
            </a:endParaRPr>
          </a:p>
        </p:txBody>
      </p:sp>
      <p:sp>
        <p:nvSpPr>
          <p:cNvPr id="7" name="TextBox 7"/>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600" b="1" dirty="0">
                <a:solidFill>
                  <a:srgbClr val="B870B8"/>
                </a:solidFill>
                <a:latin typeface="Helvetica Neue"/>
              </a:rPr>
              <a:t>+</a:t>
            </a:r>
          </a:p>
        </p:txBody>
      </p:sp>
      <p:sp>
        <p:nvSpPr>
          <p:cNvPr id="2" name="Title 1"/>
          <p:cNvSpPr>
            <a:spLocks noGrp="1"/>
          </p:cNvSpPr>
          <p:nvPr>
            <p:ph type="title"/>
          </p:nvPr>
        </p:nvSpPr>
        <p:spPr/>
        <p:txBody>
          <a:bodyPr/>
          <a:lstStyle/>
          <a:p>
            <a:r>
              <a:rPr lang="da-DK"/>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a:p>
        </p:txBody>
      </p:sp>
      <p:sp>
        <p:nvSpPr>
          <p:cNvPr id="8" name="Date Placeholder 4"/>
          <p:cNvSpPr>
            <a:spLocks noGrp="1"/>
          </p:cNvSpPr>
          <p:nvPr>
            <p:ph type="dt" sz="half" idx="17"/>
          </p:nvPr>
        </p:nvSpPr>
        <p:spPr/>
        <p:txBody>
          <a:bodyPr/>
          <a:lstStyle>
            <a:lvl1pPr>
              <a:defRPr/>
            </a:lvl1pPr>
          </a:lstStyle>
          <a:p>
            <a:pPr>
              <a:defRPr/>
            </a:pPr>
            <a:fld id="{32A7304A-038B-E142-8A74-5065FCE7234F}" type="datetime1">
              <a:rPr lang="da-DK" smtClean="0"/>
              <a:t>01/04/2022</a:t>
            </a:fld>
            <a:endParaRPr lang="en-US"/>
          </a:p>
        </p:txBody>
      </p:sp>
      <p:sp>
        <p:nvSpPr>
          <p:cNvPr id="9" name="Footer Placeholder 5"/>
          <p:cNvSpPr>
            <a:spLocks noGrp="1"/>
          </p:cNvSpPr>
          <p:nvPr>
            <p:ph type="ftr" sz="quarter" idx="18"/>
          </p:nvPr>
        </p:nvSpPr>
        <p:spPr/>
        <p:txBody>
          <a:bodyPr/>
          <a:lstStyle>
            <a:lvl1pPr>
              <a:defRPr/>
            </a:lvl1pPr>
          </a:lstStyle>
          <a:p>
            <a:pPr>
              <a:defRPr/>
            </a:pPr>
            <a:endParaRPr lang="da-DK"/>
          </a:p>
        </p:txBody>
      </p:sp>
      <p:sp>
        <p:nvSpPr>
          <p:cNvPr id="10" name="Slide Number Placeholder 6"/>
          <p:cNvSpPr>
            <a:spLocks noGrp="1"/>
          </p:cNvSpPr>
          <p:nvPr>
            <p:ph type="sldNum" sz="quarter" idx="19"/>
          </p:nvPr>
        </p:nvSpPr>
        <p:spPr/>
        <p:txBody>
          <a:bodyPr/>
          <a:lstStyle>
            <a:lvl1pPr>
              <a:defRPr/>
            </a:lvl1pPr>
          </a:lstStyle>
          <a:p>
            <a:pPr>
              <a:defRPr/>
            </a:pPr>
            <a:fld id="{A24503C7-BFC4-A445-A810-5C49AD7D836B}" type="slidenum">
              <a:rPr lang="en-US"/>
              <a:pPr>
                <a:defRPr/>
              </a:pPr>
              <a:t>‹#›</a:t>
            </a:fld>
            <a:endParaRPr lang="en-US"/>
          </a:p>
        </p:txBody>
      </p:sp>
    </p:spTree>
    <p:extLst>
      <p:ext uri="{BB962C8B-B14F-4D97-AF65-F5344CB8AC3E}">
        <p14:creationId xmlns:p14="http://schemas.microsoft.com/office/powerpoint/2010/main" val="2216177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dirty="0" err="1"/>
              <a:t>Click</a:t>
            </a:r>
            <a:r>
              <a:rPr lang="da-DK" dirty="0"/>
              <a:t> to </a:t>
            </a:r>
            <a:r>
              <a:rPr lang="da-DK" dirty="0" err="1"/>
              <a:t>edit</a:t>
            </a:r>
            <a:r>
              <a:rPr lang="da-DK" dirty="0"/>
              <a:t> Master </a:t>
            </a:r>
            <a:r>
              <a:rPr lang="da-DK" dirty="0" err="1"/>
              <a:t>title</a:t>
            </a:r>
            <a:r>
              <a:rPr lang="da-DK" dirty="0"/>
              <a:t> </a:t>
            </a:r>
            <a:r>
              <a:rPr lang="da-DK" dirty="0" err="1"/>
              <a:t>style</a:t>
            </a:r>
            <a:endParaRPr lang="en-US" dirty="0"/>
          </a:p>
        </p:txBody>
      </p:sp>
      <p:sp>
        <p:nvSpPr>
          <p:cNvPr id="1027" name="Text Placeholder 2"/>
          <p:cNvSpPr>
            <a:spLocks noGrp="1"/>
          </p:cNvSpPr>
          <p:nvPr>
            <p:ph type="body" idx="1"/>
          </p:nvPr>
        </p:nvSpPr>
        <p:spPr bwMode="auto">
          <a:xfrm>
            <a:off x="498475" y="1981200"/>
            <a:ext cx="7556500" cy="4144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dirty="0" err="1"/>
              <a:t>Click</a:t>
            </a:r>
            <a:r>
              <a:rPr lang="da-DK" dirty="0"/>
              <a:t> to </a:t>
            </a:r>
            <a:r>
              <a:rPr lang="da-DK" dirty="0" err="1"/>
              <a:t>edit</a:t>
            </a:r>
            <a:r>
              <a:rPr lang="da-DK" dirty="0"/>
              <a:t> Master </a:t>
            </a:r>
            <a:r>
              <a:rPr lang="da-DK" dirty="0" err="1"/>
              <a:t>text</a:t>
            </a:r>
            <a:r>
              <a:rPr lang="da-DK" dirty="0"/>
              <a:t> </a:t>
            </a:r>
            <a:r>
              <a:rPr lang="da-DK" dirty="0" err="1"/>
              <a:t>styles</a:t>
            </a:r>
            <a:endParaRPr lang="da-DK" dirty="0"/>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en-US" dirty="0"/>
          </a:p>
        </p:txBody>
      </p:sp>
      <p:sp>
        <p:nvSpPr>
          <p:cNvPr id="4" name="Date Placeholder 3"/>
          <p:cNvSpPr>
            <a:spLocks noGrp="1"/>
          </p:cNvSpPr>
          <p:nvPr>
            <p:ph type="dt" sz="half" idx="2"/>
          </p:nvPr>
        </p:nvSpPr>
        <p:spPr>
          <a:xfrm>
            <a:off x="6794500" y="642302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100">
                <a:solidFill>
                  <a:srgbClr val="595959"/>
                </a:solidFill>
                <a:latin typeface="Helvetica Neue"/>
              </a:defRPr>
            </a:lvl1pPr>
          </a:lstStyle>
          <a:p>
            <a:pPr>
              <a:defRPr/>
            </a:pPr>
            <a:fld id="{72E046E2-B60A-9645-A335-F6C4456F291D}" type="datetime1">
              <a:rPr lang="da-DK" smtClean="0"/>
              <a:t>01/04/2022</a:t>
            </a:fld>
            <a:endParaRPr lang="en-US" dirty="0"/>
          </a:p>
        </p:txBody>
      </p:sp>
      <p:sp>
        <p:nvSpPr>
          <p:cNvPr id="5" name="Footer Placeholder 4"/>
          <p:cNvSpPr>
            <a:spLocks noGrp="1"/>
          </p:cNvSpPr>
          <p:nvPr>
            <p:ph type="ftr" sz="quarter" idx="3"/>
          </p:nvPr>
        </p:nvSpPr>
        <p:spPr>
          <a:xfrm>
            <a:off x="201613" y="6423025"/>
            <a:ext cx="6122987" cy="365125"/>
          </a:xfrm>
          <a:prstGeom prst="rect">
            <a:avLst/>
          </a:prstGeom>
        </p:spPr>
        <p:txBody>
          <a:bodyPr vert="horz" wrap="square" lIns="91440" tIns="45720" rIns="91440" bIns="45720" numCol="1" anchor="ctr" anchorCtr="0" compatLnSpc="1">
            <a:prstTxWarp prst="textNoShape">
              <a:avLst/>
            </a:prstTxWarp>
          </a:bodyPr>
          <a:lstStyle>
            <a:lvl1pPr>
              <a:defRPr sz="1100">
                <a:solidFill>
                  <a:srgbClr val="595959"/>
                </a:solidFill>
                <a:latin typeface="Helvetica Neue"/>
              </a:defRPr>
            </a:lvl1pPr>
          </a:lstStyle>
          <a:p>
            <a:pPr>
              <a:defRPr/>
            </a:pPr>
            <a:endParaRPr lang="da-DK" dirty="0"/>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bg1"/>
                </a:solidFill>
                <a:latin typeface="Helvetica Neue"/>
              </a:defRPr>
            </a:lvl1pPr>
          </a:lstStyle>
          <a:p>
            <a:pPr>
              <a:defRPr/>
            </a:pPr>
            <a:fld id="{EDCFDAFC-9D7B-DA4C-B000-5FB08762A16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746" r:id="rId1"/>
    <p:sldLayoutId id="2147485747" r:id="rId2"/>
    <p:sldLayoutId id="2147485748" r:id="rId3"/>
    <p:sldLayoutId id="2147485749" r:id="rId4"/>
    <p:sldLayoutId id="2147485750" r:id="rId5"/>
    <p:sldLayoutId id="2147485751" r:id="rId6"/>
    <p:sldLayoutId id="2147485752" r:id="rId7"/>
    <p:sldLayoutId id="2147485753" r:id="rId8"/>
    <p:sldLayoutId id="2147485754" r:id="rId9"/>
    <p:sldLayoutId id="2147485755" r:id="rId10"/>
    <p:sldLayoutId id="2147485756" r:id="rId11"/>
    <p:sldLayoutId id="2147485757" r:id="rId12"/>
    <p:sldLayoutId id="2147485758" r:id="rId13"/>
    <p:sldLayoutId id="2147485759" r:id="rId14"/>
    <p:sldLayoutId id="2147485760" r:id="rId15"/>
    <p:sldLayoutId id="2147485761" r:id="rId16"/>
    <p:sldLayoutId id="2147485762" r:id="rId17"/>
    <p:sldLayoutId id="2147485763" r:id="rId18"/>
    <p:sldLayoutId id="2147485764" r:id="rId19"/>
    <p:sldLayoutId id="2147485765" r:id="rId20"/>
  </p:sldLayoutIdLst>
  <p:hf hdr="0" dt="0"/>
  <p:txStyles>
    <p:titleStyle>
      <a:lvl1pPr algn="l" rtl="0" eaLnBrk="0" fontAlgn="base" hangingPunct="0">
        <a:spcBef>
          <a:spcPct val="0"/>
        </a:spcBef>
        <a:spcAft>
          <a:spcPct val="0"/>
        </a:spcAft>
        <a:defRPr sz="3600" kern="1200">
          <a:solidFill>
            <a:schemeClr val="accent1"/>
          </a:solidFill>
          <a:latin typeface="Helvetica Neue"/>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Helvetica Neue Light"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Helvetica Neue Light"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Helvetica Neue Light"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Helvetica Neue Light"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p:titleStyle>
    <p:bodyStyle>
      <a:lvl1pPr marL="228600" indent="-228600" algn="l" rtl="0" eaLnBrk="0" fontAlgn="base" hangingPunct="0">
        <a:spcBef>
          <a:spcPts val="2000"/>
        </a:spcBef>
        <a:spcAft>
          <a:spcPct val="0"/>
        </a:spcAft>
        <a:buClr>
          <a:schemeClr val="accent1"/>
        </a:buClr>
        <a:buSzPct val="75000"/>
        <a:buFont typeface="Wingdings" charset="0"/>
        <a:buChar char="n"/>
        <a:defRPr sz="2000" kern="1200">
          <a:solidFill>
            <a:srgbClr val="595959"/>
          </a:solidFill>
          <a:latin typeface="Helvetica Neue"/>
          <a:ea typeface="ＭＳ Ｐゴシック" charset="-128"/>
          <a:cs typeface="ＭＳ Ｐゴシック" charset="-128"/>
        </a:defRPr>
      </a:lvl1pPr>
      <a:lvl2pPr marL="457200" indent="-228600" algn="l" rtl="0" eaLnBrk="0" fontAlgn="base" hangingPunct="0">
        <a:spcBef>
          <a:spcPts val="600"/>
        </a:spcBef>
        <a:spcAft>
          <a:spcPct val="0"/>
        </a:spcAft>
        <a:buClr>
          <a:srgbClr val="B870B8"/>
        </a:buClr>
        <a:buSzPct val="75000"/>
        <a:buFont typeface="Wingdings" charset="0"/>
        <a:buChar char="n"/>
        <a:defRPr kern="1200">
          <a:solidFill>
            <a:srgbClr val="595959"/>
          </a:solidFill>
          <a:latin typeface="Helvetica Neue"/>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charset="0"/>
        <a:buChar char="n"/>
        <a:defRPr kern="1200">
          <a:solidFill>
            <a:srgbClr val="595959"/>
          </a:solidFill>
          <a:latin typeface="Helvetica Neue"/>
          <a:ea typeface="ＭＳ Ｐゴシック" charset="-128"/>
          <a:cs typeface="+mn-cs"/>
        </a:defRPr>
      </a:lvl3pPr>
      <a:lvl4pPr marL="914400" indent="-228600" algn="l" rtl="0" eaLnBrk="0" fontAlgn="base" hangingPunct="0">
        <a:spcBef>
          <a:spcPts val="600"/>
        </a:spcBef>
        <a:spcAft>
          <a:spcPct val="0"/>
        </a:spcAft>
        <a:buClr>
          <a:srgbClr val="B870B8"/>
        </a:buClr>
        <a:buSzPct val="75000"/>
        <a:buFont typeface="Wingdings" charset="0"/>
        <a:buChar char="n"/>
        <a:defRPr kern="1200">
          <a:solidFill>
            <a:srgbClr val="595959"/>
          </a:solidFill>
          <a:latin typeface="Helvetica Neue"/>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charset="0"/>
        <a:buChar char="n"/>
        <a:defRPr kern="1200">
          <a:solidFill>
            <a:srgbClr val="595959"/>
          </a:solidFill>
          <a:latin typeface="Helvetica Neue"/>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ervik@cgs.aau.d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754326"/>
          </a:xfrm>
          <a:ln>
            <a:miter lim="800000"/>
            <a:headEnd/>
            <a:tailEnd/>
          </a:ln>
          <a:extLst/>
        </p:spPr>
        <p:txBody>
          <a:bodyPr rtlCol="0">
            <a:spAutoFit/>
            <a:scene3d>
              <a:camera prst="orthographicFront"/>
              <a:lightRig rig="threePt" dir="t"/>
            </a:scene3d>
          </a:bodyPr>
          <a:lstStyle/>
          <a:p>
            <a:pPr>
              <a:defRPr/>
            </a:pPr>
            <a:r>
              <a:rPr lang="en-US" sz="3600" dirty="0">
                <a:solidFill>
                  <a:srgbClr val="FFFFFF"/>
                </a:solidFill>
                <a:effectLst>
                  <a:glow rad="63500">
                    <a:schemeClr val="accent1">
                      <a:alpha val="75000"/>
                    </a:schemeClr>
                  </a:glow>
                  <a:innerShdw blurRad="63500" dist="50800" dir="18900000">
                    <a:srgbClr val="000000">
                      <a:alpha val="50000"/>
                    </a:srgbClr>
                  </a:innerShdw>
                </a:effectLst>
                <a:ea typeface="+mj-ea"/>
                <a:cs typeface="+mj-cs"/>
              </a:rPr>
              <a:t>On the Challenge of Making Sense of Nordic Exclusionary Reasoning</a:t>
            </a:r>
            <a:br>
              <a:rPr lang="en-US" sz="3600" dirty="0">
                <a:solidFill>
                  <a:srgbClr val="FFFFFF"/>
                </a:solidFill>
                <a:effectLst>
                  <a:glow rad="63500">
                    <a:schemeClr val="accent1">
                      <a:alpha val="75000"/>
                    </a:schemeClr>
                  </a:glow>
                  <a:innerShdw blurRad="63500" dist="50800" dir="18900000">
                    <a:srgbClr val="000000">
                      <a:alpha val="50000"/>
                    </a:srgbClr>
                  </a:innerShdw>
                </a:effectLst>
                <a:ea typeface="+mj-ea"/>
                <a:cs typeface="+mj-cs"/>
              </a:rPr>
            </a:br>
            <a:endParaRPr lang="en-US" sz="3600" dirty="0">
              <a:solidFill>
                <a:srgbClr val="FFFFFF"/>
              </a:solidFill>
              <a:effectLst>
                <a:glow rad="63500">
                  <a:schemeClr val="accent1">
                    <a:alpha val="75000"/>
                  </a:schemeClr>
                </a:glow>
                <a:innerShdw blurRad="63500" dist="50800" dir="18900000">
                  <a:srgbClr val="000000">
                    <a:alpha val="50000"/>
                  </a:srgbClr>
                </a:innerShdw>
              </a:effectLst>
              <a:ea typeface="+mj-ea"/>
              <a:cs typeface="+mj-cs"/>
            </a:endParaRPr>
          </a:p>
        </p:txBody>
      </p:sp>
      <p:sp>
        <p:nvSpPr>
          <p:cNvPr id="24578" name="Subtitle 3"/>
          <p:cNvSpPr>
            <a:spLocks noGrp="1"/>
          </p:cNvSpPr>
          <p:nvPr>
            <p:ph type="subTitle" idx="1"/>
          </p:nvPr>
        </p:nvSpPr>
        <p:spPr>
          <a:xfrm>
            <a:off x="685800" y="3886200"/>
            <a:ext cx="7924800" cy="2548390"/>
          </a:xfrm>
        </p:spPr>
        <p:txBody>
          <a:bodyPr>
            <a:spAutoFit/>
          </a:bodyPr>
          <a:lstStyle/>
          <a:p>
            <a:pPr eaLnBrk="1" hangingPunct="1">
              <a:defRPr/>
            </a:pPr>
            <a:endParaRPr lang="en-US" dirty="0">
              <a:solidFill>
                <a:srgbClr val="898989"/>
              </a:solidFill>
            </a:endParaRPr>
          </a:p>
          <a:p>
            <a:pPr eaLnBrk="1" hangingPunct="1">
              <a:defRPr/>
            </a:pPr>
            <a:endParaRPr lang="en-US" dirty="0">
              <a:solidFill>
                <a:srgbClr val="898989"/>
              </a:solidFill>
            </a:endParaRPr>
          </a:p>
          <a:p>
            <a:pPr eaLnBrk="1" hangingPunct="1">
              <a:lnSpc>
                <a:spcPct val="80000"/>
              </a:lnSpc>
              <a:defRPr/>
            </a:pPr>
            <a:endParaRPr lang="en-US" sz="1800" dirty="0">
              <a:solidFill>
                <a:srgbClr val="898989"/>
              </a:solidFill>
            </a:endParaRPr>
          </a:p>
          <a:p>
            <a:pPr eaLnBrk="1" hangingPunct="1">
              <a:lnSpc>
                <a:spcPct val="80000"/>
              </a:lnSpc>
              <a:defRPr/>
            </a:pPr>
            <a:r>
              <a:rPr lang="en-US" sz="1800" dirty="0">
                <a:solidFill>
                  <a:srgbClr val="898989"/>
                </a:solidFill>
              </a:rPr>
              <a:t>“Racialization in the Nordic Countries”, University of </a:t>
            </a:r>
            <a:r>
              <a:rPr lang="en-US" sz="1800" dirty="0" err="1">
                <a:solidFill>
                  <a:srgbClr val="898989"/>
                </a:solidFill>
              </a:rPr>
              <a:t>Jyv</a:t>
            </a:r>
            <a:r>
              <a:rPr lang="da-DK" sz="1800" dirty="0" err="1">
                <a:solidFill>
                  <a:srgbClr val="898989"/>
                </a:solidFill>
              </a:rPr>
              <a:t>äskulä</a:t>
            </a:r>
            <a:endParaRPr lang="en-US" sz="1800" dirty="0">
              <a:solidFill>
                <a:srgbClr val="898989"/>
              </a:solidFill>
            </a:endParaRPr>
          </a:p>
          <a:p>
            <a:pPr eaLnBrk="1" hangingPunct="1">
              <a:lnSpc>
                <a:spcPct val="80000"/>
              </a:lnSpc>
              <a:defRPr/>
            </a:pPr>
            <a:r>
              <a:rPr lang="en-US" sz="1800" dirty="0">
                <a:solidFill>
                  <a:srgbClr val="898989"/>
                </a:solidFill>
              </a:rPr>
              <a:t>Peter Hervik, professor</a:t>
            </a:r>
          </a:p>
          <a:p>
            <a:pPr eaLnBrk="1" hangingPunct="1">
              <a:lnSpc>
                <a:spcPct val="80000"/>
              </a:lnSpc>
              <a:defRPr/>
            </a:pPr>
            <a:r>
              <a:rPr lang="da-DK" sz="1800" dirty="0">
                <a:solidFill>
                  <a:srgbClr val="898989"/>
                </a:solidFill>
              </a:rPr>
              <a:t>Center for the Study of Migration and Diversity (CoMID)</a:t>
            </a:r>
          </a:p>
          <a:p>
            <a:pPr eaLnBrk="1" hangingPunct="1">
              <a:defRPr/>
            </a:pPr>
            <a:r>
              <a:rPr lang="en-US" sz="1800" dirty="0">
                <a:solidFill>
                  <a:srgbClr val="898989"/>
                </a:solidFill>
                <a:hlinkClick r:id="rId3"/>
              </a:rPr>
              <a:t>hervik@cgs.aau.dk</a:t>
            </a:r>
            <a:endParaRPr lang="en-US" sz="1800" dirty="0">
              <a:solidFill>
                <a:srgbClr val="898989"/>
              </a:solidFill>
            </a:endParaRPr>
          </a:p>
          <a:p>
            <a:pPr eaLnBrk="1" hangingPunct="1">
              <a:defRPr/>
            </a:pPr>
            <a:r>
              <a:rPr lang="en-US" sz="1800" dirty="0">
                <a:solidFill>
                  <a:srgbClr val="898989"/>
                </a:solidFill>
              </a:rPr>
              <a:t>4 November 2015</a:t>
            </a:r>
          </a:p>
          <a:p>
            <a:pPr eaLnBrk="1" hangingPunct="1">
              <a:defRPr/>
            </a:pPr>
            <a:endParaRPr lang="en-US" sz="1800" dirty="0">
              <a:solidFill>
                <a:srgbClr val="898989"/>
              </a:solidFill>
            </a:endParaRPr>
          </a:p>
        </p:txBody>
      </p:sp>
    </p:spTree>
    <p:extLst>
      <p:ext uri="{BB962C8B-B14F-4D97-AF65-F5344CB8AC3E}">
        <p14:creationId xmlns:p14="http://schemas.microsoft.com/office/powerpoint/2010/main" val="110862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Pladsholder til indhold 2"/>
          <p:cNvSpPr>
            <a:spLocks noGrp="1"/>
          </p:cNvSpPr>
          <p:nvPr>
            <p:ph idx="1"/>
          </p:nvPr>
        </p:nvSpPr>
        <p:spPr/>
        <p:txBody>
          <a:bodyPr/>
          <a:lstStyle/>
          <a:p>
            <a:pPr marL="0" indent="0">
              <a:buNone/>
            </a:pPr>
            <a:r>
              <a:rPr lang="da-DK" dirty="0"/>
              <a:t>“Facts </a:t>
            </a:r>
            <a:r>
              <a:rPr lang="da-DK" dirty="0" err="1"/>
              <a:t>that</a:t>
            </a:r>
            <a:r>
              <a:rPr lang="da-DK" dirty="0"/>
              <a:t> </a:t>
            </a:r>
            <a:r>
              <a:rPr lang="da-DK" dirty="0" err="1"/>
              <a:t>are</a:t>
            </a:r>
            <a:r>
              <a:rPr lang="da-DK" dirty="0"/>
              <a:t> </a:t>
            </a:r>
            <a:r>
              <a:rPr lang="da-DK" dirty="0" err="1"/>
              <a:t>inconsistent</a:t>
            </a:r>
            <a:r>
              <a:rPr lang="da-DK" dirty="0"/>
              <a:t> with the </a:t>
            </a:r>
            <a:r>
              <a:rPr lang="da-DK" dirty="0" err="1"/>
              <a:t>ideological</a:t>
            </a:r>
            <a:r>
              <a:rPr lang="da-DK" dirty="0"/>
              <a:t> </a:t>
            </a:r>
            <a:r>
              <a:rPr lang="da-DK" dirty="0" err="1"/>
              <a:t>scheme</a:t>
            </a:r>
            <a:r>
              <a:rPr lang="da-DK" dirty="0"/>
              <a:t> </a:t>
            </a:r>
            <a:r>
              <a:rPr lang="da-DK" dirty="0" err="1"/>
              <a:t>either</a:t>
            </a:r>
            <a:r>
              <a:rPr lang="da-DK" dirty="0"/>
              <a:t> go </a:t>
            </a:r>
            <a:r>
              <a:rPr lang="da-DK" dirty="0" err="1"/>
              <a:t>unnoticed</a:t>
            </a:r>
            <a:r>
              <a:rPr lang="da-DK" dirty="0"/>
              <a:t> or </a:t>
            </a:r>
            <a:r>
              <a:rPr lang="da-DK" dirty="0" err="1"/>
              <a:t>get</a:t>
            </a:r>
            <a:r>
              <a:rPr lang="da-DK" dirty="0"/>
              <a:t> </a:t>
            </a:r>
            <a:r>
              <a:rPr lang="da-DK" dirty="0" err="1"/>
              <a:t>explained</a:t>
            </a:r>
            <a:r>
              <a:rPr lang="da-DK" dirty="0"/>
              <a:t> </a:t>
            </a:r>
            <a:r>
              <a:rPr lang="da-DK" dirty="0" err="1"/>
              <a:t>away</a:t>
            </a:r>
            <a:r>
              <a:rPr lang="da-DK" dirty="0"/>
              <a:t>” (Gal 2005: 38). </a:t>
            </a:r>
          </a:p>
          <a:p>
            <a:pPr marL="0" indent="0">
              <a:buNone/>
            </a:pPr>
            <a:r>
              <a:rPr lang="da-DK" dirty="0"/>
              <a:t>Elements </a:t>
            </a:r>
            <a:r>
              <a:rPr lang="da-DK" dirty="0" err="1"/>
              <a:t>that</a:t>
            </a:r>
            <a:r>
              <a:rPr lang="da-DK" dirty="0"/>
              <a:t> do not </a:t>
            </a:r>
            <a:r>
              <a:rPr lang="da-DK" dirty="0" err="1"/>
              <a:t>fit</a:t>
            </a:r>
            <a:r>
              <a:rPr lang="da-DK" dirty="0"/>
              <a:t> </a:t>
            </a:r>
            <a:r>
              <a:rPr lang="da-DK" dirty="0" err="1"/>
              <a:t>its</a:t>
            </a:r>
            <a:r>
              <a:rPr lang="da-DK" dirty="0"/>
              <a:t> </a:t>
            </a:r>
            <a:r>
              <a:rPr lang="da-DK" dirty="0" err="1"/>
              <a:t>interpretive</a:t>
            </a:r>
            <a:r>
              <a:rPr lang="da-DK" dirty="0"/>
              <a:t> </a:t>
            </a:r>
            <a:r>
              <a:rPr lang="da-DK" dirty="0" err="1"/>
              <a:t>structure</a:t>
            </a:r>
            <a:r>
              <a:rPr lang="da-DK" dirty="0"/>
              <a:t> – </a:t>
            </a:r>
            <a:r>
              <a:rPr lang="da-DK" dirty="0" err="1"/>
              <a:t>that</a:t>
            </a:r>
            <a:r>
              <a:rPr lang="da-DK" dirty="0"/>
              <a:t> </a:t>
            </a:r>
            <a:r>
              <a:rPr lang="da-DK" dirty="0" err="1"/>
              <a:t>cannot</a:t>
            </a:r>
            <a:r>
              <a:rPr lang="da-DK" dirty="0"/>
              <a:t> </a:t>
            </a:r>
            <a:r>
              <a:rPr lang="da-DK" dirty="0" err="1"/>
              <a:t>be</a:t>
            </a:r>
            <a:r>
              <a:rPr lang="da-DK" dirty="0"/>
              <a:t> </a:t>
            </a:r>
            <a:r>
              <a:rPr lang="da-DK" dirty="0" err="1"/>
              <a:t>seen</a:t>
            </a:r>
            <a:r>
              <a:rPr lang="da-DK" dirty="0"/>
              <a:t> to </a:t>
            </a:r>
            <a:r>
              <a:rPr lang="da-DK" dirty="0" err="1"/>
              <a:t>fit</a:t>
            </a:r>
            <a:r>
              <a:rPr lang="da-DK" dirty="0"/>
              <a:t> – must </a:t>
            </a:r>
            <a:r>
              <a:rPr lang="da-DK" dirty="0" err="1"/>
              <a:t>be</a:t>
            </a:r>
            <a:r>
              <a:rPr lang="da-DK" dirty="0"/>
              <a:t> </a:t>
            </a:r>
            <a:r>
              <a:rPr lang="da-DK" dirty="0" err="1"/>
              <a:t>either</a:t>
            </a:r>
            <a:r>
              <a:rPr lang="da-DK" dirty="0"/>
              <a:t> </a:t>
            </a:r>
            <a:r>
              <a:rPr lang="da-DK" dirty="0" err="1"/>
              <a:t>ignored</a:t>
            </a:r>
            <a:r>
              <a:rPr lang="da-DK" dirty="0"/>
              <a:t> or </a:t>
            </a:r>
            <a:r>
              <a:rPr lang="da-DK" dirty="0" err="1"/>
              <a:t>transformed</a:t>
            </a:r>
            <a:r>
              <a:rPr lang="da-DK" dirty="0"/>
              <a:t> (ibid.) </a:t>
            </a:r>
            <a:endParaRPr lang="en-US" dirty="0"/>
          </a:p>
        </p:txBody>
      </p:sp>
      <p:sp>
        <p:nvSpPr>
          <p:cNvPr id="4" name="Pladsholder til diasnummer 3"/>
          <p:cNvSpPr>
            <a:spLocks noGrp="1"/>
          </p:cNvSpPr>
          <p:nvPr>
            <p:ph type="sldNum" sz="quarter" idx="12"/>
          </p:nvPr>
        </p:nvSpPr>
        <p:spPr/>
        <p:txBody>
          <a:bodyPr/>
          <a:lstStyle/>
          <a:p>
            <a:pPr>
              <a:defRPr/>
            </a:pPr>
            <a:fld id="{2A67385F-CED8-4C49-84CA-54F95D8952B3}" type="slidenum">
              <a:rPr lang="en-US" smtClean="0"/>
              <a:pPr>
                <a:defRPr/>
              </a:pPr>
              <a:t>10</a:t>
            </a:fld>
            <a:endParaRPr lang="en-US"/>
          </a:p>
        </p:txBody>
      </p:sp>
      <p:sp>
        <p:nvSpPr>
          <p:cNvPr id="5" name="Pladsholder til sidefod 4"/>
          <p:cNvSpPr>
            <a:spLocks noGrp="1"/>
          </p:cNvSpPr>
          <p:nvPr>
            <p:ph type="ftr" sz="quarter" idx="11"/>
          </p:nvPr>
        </p:nvSpPr>
        <p:spPr/>
        <p:txBody>
          <a:bodyPr/>
          <a:lstStyle/>
          <a:p>
            <a:pPr>
              <a:defRPr/>
            </a:pPr>
            <a:endParaRPr lang="da-DK"/>
          </a:p>
        </p:txBody>
      </p:sp>
    </p:spTree>
    <p:extLst>
      <p:ext uri="{BB962C8B-B14F-4D97-AF65-F5344CB8AC3E}">
        <p14:creationId xmlns:p14="http://schemas.microsoft.com/office/powerpoint/2010/main" val="1589602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Silent</a:t>
            </a:r>
            <a:r>
              <a:rPr lang="da-DK" dirty="0"/>
              <a:t> </a:t>
            </a:r>
            <a:r>
              <a:rPr lang="da-DK" dirty="0" err="1"/>
              <a:t>racism</a:t>
            </a:r>
            <a:r>
              <a:rPr lang="da-DK" dirty="0"/>
              <a:t> </a:t>
            </a:r>
            <a:br>
              <a:rPr lang="da-DK" dirty="0"/>
            </a:br>
            <a:endParaRPr lang="da-DK" dirty="0"/>
          </a:p>
        </p:txBody>
      </p:sp>
      <p:sp>
        <p:nvSpPr>
          <p:cNvPr id="3" name="Pladsholder til indhold 2"/>
          <p:cNvSpPr>
            <a:spLocks noGrp="1"/>
          </p:cNvSpPr>
          <p:nvPr>
            <p:ph idx="1"/>
          </p:nvPr>
        </p:nvSpPr>
        <p:spPr/>
        <p:txBody>
          <a:bodyPr/>
          <a:lstStyle/>
          <a:p>
            <a:pPr marL="0" indent="0">
              <a:buNone/>
            </a:pPr>
            <a:r>
              <a:rPr lang="da-DK" dirty="0" err="1"/>
              <a:t>Silent</a:t>
            </a:r>
            <a:r>
              <a:rPr lang="da-DK" dirty="0"/>
              <a:t> </a:t>
            </a:r>
            <a:r>
              <a:rPr lang="da-DK" dirty="0" err="1"/>
              <a:t>racism</a:t>
            </a:r>
            <a:r>
              <a:rPr lang="da-DK" dirty="0"/>
              <a:t> </a:t>
            </a:r>
            <a:r>
              <a:rPr lang="da-DK" dirty="0" err="1"/>
              <a:t>refers</a:t>
            </a:r>
            <a:r>
              <a:rPr lang="da-DK" dirty="0"/>
              <a:t> to </a:t>
            </a:r>
            <a:r>
              <a:rPr lang="da-DK" b="1" dirty="0" err="1"/>
              <a:t>unspoken</a:t>
            </a:r>
            <a:r>
              <a:rPr lang="da-DK" b="1" dirty="0"/>
              <a:t> negative </a:t>
            </a:r>
            <a:r>
              <a:rPr lang="da-DK" b="1" dirty="0" err="1"/>
              <a:t>thoughts</a:t>
            </a:r>
            <a:r>
              <a:rPr lang="da-DK" b="1" dirty="0"/>
              <a:t>, emotions, and attitudes </a:t>
            </a:r>
            <a:r>
              <a:rPr lang="da-DK" dirty="0" err="1"/>
              <a:t>regarding</a:t>
            </a:r>
            <a:r>
              <a:rPr lang="da-DK" dirty="0"/>
              <a:t> </a:t>
            </a:r>
            <a:r>
              <a:rPr lang="da-DK" dirty="0" err="1"/>
              <a:t>African</a:t>
            </a:r>
            <a:r>
              <a:rPr lang="da-DK" dirty="0"/>
              <a:t> Americans and </a:t>
            </a:r>
            <a:r>
              <a:rPr lang="da-DK" dirty="0" err="1"/>
              <a:t>other</a:t>
            </a:r>
            <a:r>
              <a:rPr lang="da-DK" dirty="0"/>
              <a:t> </a:t>
            </a:r>
            <a:r>
              <a:rPr lang="da-DK" dirty="0" err="1"/>
              <a:t>people</a:t>
            </a:r>
            <a:r>
              <a:rPr lang="da-DK" dirty="0"/>
              <a:t> of </a:t>
            </a:r>
            <a:r>
              <a:rPr lang="da-DK" dirty="0" err="1"/>
              <a:t>color</a:t>
            </a:r>
            <a:r>
              <a:rPr lang="da-DK" dirty="0"/>
              <a:t> </a:t>
            </a:r>
            <a:r>
              <a:rPr lang="da-DK" dirty="0" err="1"/>
              <a:t>that</a:t>
            </a:r>
            <a:r>
              <a:rPr lang="da-DK" dirty="0"/>
              <a:t> </a:t>
            </a:r>
            <a:r>
              <a:rPr lang="da-DK" dirty="0" err="1"/>
              <a:t>dwell</a:t>
            </a:r>
            <a:r>
              <a:rPr lang="da-DK" dirty="0"/>
              <a:t> in the </a:t>
            </a:r>
            <a:r>
              <a:rPr lang="da-DK" dirty="0" err="1"/>
              <a:t>minds</a:t>
            </a:r>
            <a:r>
              <a:rPr lang="da-DK" dirty="0"/>
              <a:t> of </a:t>
            </a:r>
            <a:r>
              <a:rPr lang="da-DK" dirty="0" err="1"/>
              <a:t>white</a:t>
            </a:r>
            <a:r>
              <a:rPr lang="da-DK" dirty="0"/>
              <a:t> </a:t>
            </a:r>
            <a:r>
              <a:rPr lang="da-DK" dirty="0" err="1"/>
              <a:t>people</a:t>
            </a:r>
            <a:r>
              <a:rPr lang="da-DK" dirty="0"/>
              <a:t> (Barbara </a:t>
            </a:r>
            <a:r>
              <a:rPr lang="da-DK" dirty="0" err="1"/>
              <a:t>Trepagnier</a:t>
            </a:r>
            <a:r>
              <a:rPr lang="da-DK" dirty="0"/>
              <a:t> 2001) </a:t>
            </a:r>
          </a:p>
          <a:p>
            <a:endParaRPr lang="da-DK" dirty="0"/>
          </a:p>
        </p:txBody>
      </p:sp>
      <p:sp>
        <p:nvSpPr>
          <p:cNvPr id="5" name="Pladsholder til diasnummer 4"/>
          <p:cNvSpPr>
            <a:spLocks noGrp="1"/>
          </p:cNvSpPr>
          <p:nvPr>
            <p:ph type="sldNum" sz="quarter" idx="12"/>
          </p:nvPr>
        </p:nvSpPr>
        <p:spPr/>
        <p:txBody>
          <a:bodyPr/>
          <a:lstStyle/>
          <a:p>
            <a:pPr>
              <a:defRPr/>
            </a:pPr>
            <a:fld id="{2A67385F-CED8-4C49-84CA-54F95D8952B3}" type="slidenum">
              <a:rPr lang="en-US" smtClean="0"/>
              <a:pPr>
                <a:defRPr/>
              </a:pPr>
              <a:t>11</a:t>
            </a:fld>
            <a:endParaRPr lang="en-US"/>
          </a:p>
        </p:txBody>
      </p:sp>
    </p:spTree>
    <p:extLst>
      <p:ext uri="{BB962C8B-B14F-4D97-AF65-F5344CB8AC3E}">
        <p14:creationId xmlns:p14="http://schemas.microsoft.com/office/powerpoint/2010/main" val="288335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err="1"/>
              <a:t>Silent</a:t>
            </a:r>
            <a:r>
              <a:rPr lang="da-DK" dirty="0"/>
              <a:t> </a:t>
            </a:r>
            <a:r>
              <a:rPr lang="da-DK" dirty="0" err="1"/>
              <a:t>racism</a:t>
            </a:r>
            <a:r>
              <a:rPr lang="da-DK" dirty="0"/>
              <a:t> is </a:t>
            </a:r>
            <a:r>
              <a:rPr lang="da-DK" dirty="0" err="1"/>
              <a:t>also</a:t>
            </a:r>
            <a:r>
              <a:rPr lang="da-DK" dirty="0"/>
              <a:t> </a:t>
            </a:r>
            <a:r>
              <a:rPr lang="da-DK" dirty="0" err="1"/>
              <a:t>close</a:t>
            </a:r>
            <a:r>
              <a:rPr lang="da-DK" dirty="0"/>
              <a:t> to </a:t>
            </a:r>
            <a:r>
              <a:rPr lang="da-DK" dirty="0" err="1"/>
              <a:t>Everyday</a:t>
            </a:r>
            <a:r>
              <a:rPr lang="da-DK" dirty="0"/>
              <a:t> </a:t>
            </a:r>
            <a:r>
              <a:rPr lang="da-DK" dirty="0" err="1"/>
              <a:t>racism</a:t>
            </a:r>
            <a:r>
              <a:rPr lang="da-DK" dirty="0"/>
              <a:t> (</a:t>
            </a:r>
            <a:r>
              <a:rPr lang="da-DK" dirty="0" err="1"/>
              <a:t>Philomena</a:t>
            </a:r>
            <a:r>
              <a:rPr lang="da-DK" dirty="0"/>
              <a:t> </a:t>
            </a:r>
            <a:r>
              <a:rPr lang="da-DK" dirty="0" err="1"/>
              <a:t>Essed</a:t>
            </a:r>
            <a:r>
              <a:rPr lang="da-DK" dirty="0"/>
              <a:t>) </a:t>
            </a:r>
            <a:br>
              <a:rPr lang="da-DK" dirty="0"/>
            </a:br>
            <a:endParaRPr lang="da-DK" dirty="0"/>
          </a:p>
        </p:txBody>
      </p:sp>
      <p:sp>
        <p:nvSpPr>
          <p:cNvPr id="3" name="Pladsholder til indhold 2"/>
          <p:cNvSpPr>
            <a:spLocks noGrp="1"/>
          </p:cNvSpPr>
          <p:nvPr>
            <p:ph idx="1"/>
          </p:nvPr>
        </p:nvSpPr>
        <p:spPr/>
        <p:txBody>
          <a:bodyPr/>
          <a:lstStyle/>
          <a:p>
            <a:pPr marL="0" indent="0">
              <a:buNone/>
            </a:pPr>
            <a:r>
              <a:rPr lang="da-DK" dirty="0" err="1"/>
              <a:t>Everyday</a:t>
            </a:r>
            <a:r>
              <a:rPr lang="da-DK" dirty="0"/>
              <a:t> </a:t>
            </a:r>
            <a:r>
              <a:rPr lang="da-DK" dirty="0" err="1"/>
              <a:t>racism</a:t>
            </a:r>
            <a:r>
              <a:rPr lang="da-DK" dirty="0"/>
              <a:t> </a:t>
            </a:r>
            <a:r>
              <a:rPr lang="da-DK" dirty="0" err="1"/>
              <a:t>refers</a:t>
            </a:r>
            <a:r>
              <a:rPr lang="da-DK" dirty="0"/>
              <a:t> to </a:t>
            </a:r>
            <a:r>
              <a:rPr lang="da-DK" dirty="0" err="1"/>
              <a:t>routine</a:t>
            </a:r>
            <a:r>
              <a:rPr lang="da-DK" dirty="0"/>
              <a:t> actions </a:t>
            </a:r>
            <a:r>
              <a:rPr lang="da-DK" dirty="0" err="1"/>
              <a:t>that</a:t>
            </a:r>
            <a:r>
              <a:rPr lang="da-DK" dirty="0"/>
              <a:t> go </a:t>
            </a:r>
            <a:r>
              <a:rPr lang="da-DK" dirty="0" err="1"/>
              <a:t>unquestioned</a:t>
            </a:r>
            <a:r>
              <a:rPr lang="da-DK" dirty="0"/>
              <a:t> by </a:t>
            </a:r>
            <a:r>
              <a:rPr lang="da-DK" dirty="0" err="1"/>
              <a:t>members</a:t>
            </a:r>
            <a:r>
              <a:rPr lang="da-DK" dirty="0"/>
              <a:t> of the dominant </a:t>
            </a:r>
            <a:r>
              <a:rPr lang="da-DK" dirty="0" err="1"/>
              <a:t>group</a:t>
            </a:r>
            <a:r>
              <a:rPr lang="da-DK" dirty="0"/>
              <a:t> </a:t>
            </a:r>
            <a:r>
              <a:rPr lang="da-DK" dirty="0" err="1"/>
              <a:t>which</a:t>
            </a:r>
            <a:r>
              <a:rPr lang="da-DK" dirty="0"/>
              <a:t> in </a:t>
            </a:r>
            <a:r>
              <a:rPr lang="da-DK" dirty="0" err="1"/>
              <a:t>some</a:t>
            </a:r>
            <a:r>
              <a:rPr lang="da-DK" dirty="0"/>
              <a:t> </a:t>
            </a:r>
            <a:r>
              <a:rPr lang="da-DK" dirty="0" err="1"/>
              <a:t>way</a:t>
            </a:r>
            <a:r>
              <a:rPr lang="da-DK" dirty="0"/>
              <a:t> </a:t>
            </a:r>
            <a:r>
              <a:rPr lang="da-DK" dirty="0" err="1"/>
              <a:t>discriminate</a:t>
            </a:r>
            <a:r>
              <a:rPr lang="da-DK" dirty="0"/>
              <a:t> </a:t>
            </a:r>
            <a:r>
              <a:rPr lang="da-DK" dirty="0" err="1"/>
              <a:t>against</a:t>
            </a:r>
            <a:r>
              <a:rPr lang="da-DK" dirty="0"/>
              <a:t> </a:t>
            </a:r>
            <a:r>
              <a:rPr lang="da-DK" dirty="0" err="1"/>
              <a:t>members</a:t>
            </a:r>
            <a:r>
              <a:rPr lang="da-DK" dirty="0"/>
              <a:t> of a </a:t>
            </a:r>
            <a:r>
              <a:rPr lang="da-DK" dirty="0" err="1"/>
              <a:t>racial</a:t>
            </a:r>
            <a:r>
              <a:rPr lang="da-DK" dirty="0"/>
              <a:t> or </a:t>
            </a:r>
            <a:r>
              <a:rPr lang="da-DK" dirty="0" err="1"/>
              <a:t>ethnic</a:t>
            </a:r>
            <a:r>
              <a:rPr lang="da-DK" dirty="0"/>
              <a:t> </a:t>
            </a:r>
            <a:r>
              <a:rPr lang="da-DK" dirty="0" err="1"/>
              <a:t>category</a:t>
            </a:r>
            <a:r>
              <a:rPr lang="da-DK" dirty="0"/>
              <a:t> (</a:t>
            </a:r>
            <a:r>
              <a:rPr lang="da-DK" dirty="0" err="1"/>
              <a:t>Essed</a:t>
            </a:r>
            <a:r>
              <a:rPr lang="da-DK" dirty="0"/>
              <a:t> 1991). </a:t>
            </a:r>
          </a:p>
          <a:p>
            <a:pPr marL="0" indent="0">
              <a:buNone/>
            </a:pPr>
            <a:r>
              <a:rPr lang="da-DK" dirty="0" err="1"/>
              <a:t>Silent</a:t>
            </a:r>
            <a:r>
              <a:rPr lang="da-DK" dirty="0"/>
              <a:t> </a:t>
            </a:r>
            <a:r>
              <a:rPr lang="da-DK" dirty="0" err="1"/>
              <a:t>racism</a:t>
            </a:r>
            <a:r>
              <a:rPr lang="da-DK" dirty="0"/>
              <a:t> </a:t>
            </a:r>
            <a:r>
              <a:rPr lang="da-DK" dirty="0" err="1"/>
              <a:t>differs</a:t>
            </a:r>
            <a:r>
              <a:rPr lang="da-DK" dirty="0"/>
              <a:t> from </a:t>
            </a:r>
            <a:r>
              <a:rPr lang="da-DK" dirty="0" err="1"/>
              <a:t>everyday</a:t>
            </a:r>
            <a:r>
              <a:rPr lang="da-DK" dirty="0"/>
              <a:t> </a:t>
            </a:r>
            <a:r>
              <a:rPr lang="da-DK" dirty="0" err="1"/>
              <a:t>racism</a:t>
            </a:r>
            <a:r>
              <a:rPr lang="da-DK" dirty="0"/>
              <a:t> in </a:t>
            </a:r>
            <a:r>
              <a:rPr lang="da-DK" dirty="0" err="1"/>
              <a:t>that</a:t>
            </a:r>
            <a:r>
              <a:rPr lang="da-DK" dirty="0"/>
              <a:t> </a:t>
            </a:r>
            <a:r>
              <a:rPr lang="da-DK" dirty="0" err="1"/>
              <a:t>silent</a:t>
            </a:r>
            <a:r>
              <a:rPr lang="da-DK" dirty="0"/>
              <a:t> </a:t>
            </a:r>
            <a:r>
              <a:rPr lang="da-DK" dirty="0" err="1"/>
              <a:t>racism</a:t>
            </a:r>
            <a:r>
              <a:rPr lang="da-DK" dirty="0"/>
              <a:t> </a:t>
            </a:r>
            <a:r>
              <a:rPr lang="da-DK" dirty="0" err="1"/>
              <a:t>refers</a:t>
            </a:r>
            <a:r>
              <a:rPr lang="da-DK" dirty="0"/>
              <a:t> </a:t>
            </a:r>
            <a:r>
              <a:rPr lang="da-DK" b="1" dirty="0" err="1"/>
              <a:t>solely</a:t>
            </a:r>
            <a:r>
              <a:rPr lang="da-DK" b="1" dirty="0"/>
              <a:t> to the </a:t>
            </a:r>
            <a:r>
              <a:rPr lang="da-DK" b="1" dirty="0" err="1"/>
              <a:t>thoughts</a:t>
            </a:r>
            <a:r>
              <a:rPr lang="da-DK" b="1" dirty="0"/>
              <a:t>, </a:t>
            </a:r>
            <a:r>
              <a:rPr lang="da-DK" b="1" dirty="0" err="1"/>
              <a:t>beliefs</a:t>
            </a:r>
            <a:r>
              <a:rPr lang="da-DK" b="1" dirty="0"/>
              <a:t>, and emotions </a:t>
            </a:r>
            <a:r>
              <a:rPr lang="da-DK" dirty="0" err="1"/>
              <a:t>white</a:t>
            </a:r>
            <a:r>
              <a:rPr lang="da-DK" dirty="0"/>
              <a:t> </a:t>
            </a:r>
            <a:r>
              <a:rPr lang="da-DK" dirty="0" err="1"/>
              <a:t>people</a:t>
            </a:r>
            <a:r>
              <a:rPr lang="da-DK" dirty="0"/>
              <a:t> have </a:t>
            </a:r>
            <a:r>
              <a:rPr lang="da-DK" dirty="0" err="1"/>
              <a:t>concerning</a:t>
            </a:r>
            <a:r>
              <a:rPr lang="da-DK" dirty="0"/>
              <a:t> </a:t>
            </a:r>
            <a:r>
              <a:rPr lang="da-DK" dirty="0" err="1"/>
              <a:t>African</a:t>
            </a:r>
            <a:r>
              <a:rPr lang="da-DK" dirty="0"/>
              <a:t> Americans and </a:t>
            </a:r>
            <a:r>
              <a:rPr lang="da-DK" dirty="0" err="1"/>
              <a:t>other</a:t>
            </a:r>
            <a:r>
              <a:rPr lang="da-DK" dirty="0"/>
              <a:t> </a:t>
            </a:r>
            <a:r>
              <a:rPr lang="da-DK" dirty="0" err="1"/>
              <a:t>people</a:t>
            </a:r>
            <a:r>
              <a:rPr lang="da-DK" dirty="0"/>
              <a:t> of </a:t>
            </a:r>
            <a:r>
              <a:rPr lang="da-DK" dirty="0" err="1"/>
              <a:t>color</a:t>
            </a:r>
            <a:r>
              <a:rPr lang="da-DK" dirty="0"/>
              <a:t>, </a:t>
            </a:r>
            <a:r>
              <a:rPr lang="da-DK" b="1" dirty="0"/>
              <a:t>not to </a:t>
            </a:r>
            <a:r>
              <a:rPr lang="da-DK" b="1" dirty="0" err="1"/>
              <a:t>discriminatory</a:t>
            </a:r>
            <a:r>
              <a:rPr lang="da-DK" b="1" dirty="0"/>
              <a:t> statements or actions </a:t>
            </a:r>
            <a:r>
              <a:rPr lang="da-DK" b="1" dirty="0" err="1"/>
              <a:t>taken</a:t>
            </a:r>
            <a:r>
              <a:rPr lang="da-DK" b="1" dirty="0"/>
              <a:t> </a:t>
            </a:r>
            <a:r>
              <a:rPr lang="da-DK" b="1" dirty="0" err="1"/>
              <a:t>against</a:t>
            </a:r>
            <a:r>
              <a:rPr lang="da-DK" b="1" dirty="0"/>
              <a:t> </a:t>
            </a:r>
            <a:r>
              <a:rPr lang="da-DK" b="1" dirty="0" err="1"/>
              <a:t>them</a:t>
            </a:r>
            <a:r>
              <a:rPr lang="da-DK" dirty="0"/>
              <a:t> </a:t>
            </a:r>
          </a:p>
          <a:p>
            <a:endParaRPr lang="da-DK" dirty="0"/>
          </a:p>
        </p:txBody>
      </p:sp>
      <p:sp>
        <p:nvSpPr>
          <p:cNvPr id="5" name="Pladsholder til diasnummer 4"/>
          <p:cNvSpPr>
            <a:spLocks noGrp="1"/>
          </p:cNvSpPr>
          <p:nvPr>
            <p:ph type="sldNum" sz="quarter" idx="12"/>
          </p:nvPr>
        </p:nvSpPr>
        <p:spPr/>
        <p:txBody>
          <a:bodyPr/>
          <a:lstStyle/>
          <a:p>
            <a:pPr>
              <a:defRPr/>
            </a:pPr>
            <a:fld id="{2A67385F-CED8-4C49-84CA-54F95D8952B3}" type="slidenum">
              <a:rPr lang="en-US" smtClean="0"/>
              <a:pPr>
                <a:defRPr/>
              </a:pPr>
              <a:t>12</a:t>
            </a:fld>
            <a:endParaRPr lang="en-US"/>
          </a:p>
        </p:txBody>
      </p:sp>
    </p:spTree>
    <p:extLst>
      <p:ext uri="{BB962C8B-B14F-4D97-AF65-F5344CB8AC3E}">
        <p14:creationId xmlns:p14="http://schemas.microsoft.com/office/powerpoint/2010/main" val="2100911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err="1"/>
              <a:t>Silent</a:t>
            </a:r>
            <a:r>
              <a:rPr lang="da-DK" dirty="0"/>
              <a:t> </a:t>
            </a:r>
            <a:r>
              <a:rPr lang="da-DK" dirty="0" err="1"/>
              <a:t>racism</a:t>
            </a:r>
            <a:r>
              <a:rPr lang="da-DK" dirty="0"/>
              <a:t> </a:t>
            </a:r>
            <a:r>
              <a:rPr lang="da-DK" dirty="0" err="1"/>
              <a:t>corresponds</a:t>
            </a:r>
            <a:r>
              <a:rPr lang="da-DK" dirty="0"/>
              <a:t> to White </a:t>
            </a:r>
            <a:r>
              <a:rPr lang="da-DK" dirty="0" err="1"/>
              <a:t>privilege</a:t>
            </a:r>
            <a:r>
              <a:rPr lang="da-DK" b="1" dirty="0"/>
              <a:t> </a:t>
            </a:r>
            <a:r>
              <a:rPr lang="da-DK" dirty="0"/>
              <a:t>(David </a:t>
            </a:r>
            <a:r>
              <a:rPr lang="da-DK" dirty="0" err="1"/>
              <a:t>Wellman</a:t>
            </a:r>
            <a:r>
              <a:rPr lang="da-DK" dirty="0"/>
              <a:t>) </a:t>
            </a:r>
            <a:br>
              <a:rPr lang="da-DK" dirty="0"/>
            </a:br>
            <a:endParaRPr lang="da-DK" dirty="0"/>
          </a:p>
        </p:txBody>
      </p:sp>
      <p:sp>
        <p:nvSpPr>
          <p:cNvPr id="3" name="Pladsholder til indhold 2"/>
          <p:cNvSpPr>
            <a:spLocks noGrp="1"/>
          </p:cNvSpPr>
          <p:nvPr>
            <p:ph idx="1"/>
          </p:nvPr>
        </p:nvSpPr>
        <p:spPr/>
        <p:txBody>
          <a:bodyPr/>
          <a:lstStyle/>
          <a:p>
            <a:pPr marL="0" indent="0">
              <a:buNone/>
            </a:pPr>
            <a:r>
              <a:rPr lang="da-DK" dirty="0" err="1"/>
              <a:t>Wellman</a:t>
            </a:r>
            <a:r>
              <a:rPr lang="da-DK" dirty="0"/>
              <a:t> </a:t>
            </a:r>
            <a:r>
              <a:rPr lang="da-DK" dirty="0" err="1"/>
              <a:t>maintains</a:t>
            </a:r>
            <a:r>
              <a:rPr lang="da-DK" dirty="0"/>
              <a:t> </a:t>
            </a:r>
            <a:r>
              <a:rPr lang="da-DK" dirty="0" err="1"/>
              <a:t>that</a:t>
            </a:r>
            <a:r>
              <a:rPr lang="da-DK" dirty="0"/>
              <a:t> the rationale </a:t>
            </a:r>
            <a:r>
              <a:rPr lang="da-DK" dirty="0" err="1"/>
              <a:t>used</a:t>
            </a:r>
            <a:r>
              <a:rPr lang="da-DK" dirty="0"/>
              <a:t> by </a:t>
            </a:r>
            <a:r>
              <a:rPr lang="da-DK" dirty="0" err="1"/>
              <a:t>white</a:t>
            </a:r>
            <a:r>
              <a:rPr lang="da-DK" dirty="0"/>
              <a:t> </a:t>
            </a:r>
            <a:r>
              <a:rPr lang="da-DK" dirty="0" err="1"/>
              <a:t>people</a:t>
            </a:r>
            <a:r>
              <a:rPr lang="da-DK" dirty="0"/>
              <a:t> to </a:t>
            </a:r>
            <a:r>
              <a:rPr lang="da-DK" dirty="0" err="1"/>
              <a:t>justify</a:t>
            </a:r>
            <a:r>
              <a:rPr lang="da-DK" dirty="0"/>
              <a:t> </a:t>
            </a:r>
            <a:r>
              <a:rPr lang="da-DK" dirty="0" err="1"/>
              <a:t>their</a:t>
            </a:r>
            <a:r>
              <a:rPr lang="da-DK" dirty="0"/>
              <a:t> relative location to </a:t>
            </a:r>
            <a:r>
              <a:rPr lang="da-DK" dirty="0" err="1"/>
              <a:t>blacks</a:t>
            </a:r>
            <a:r>
              <a:rPr lang="da-DK" dirty="0"/>
              <a:t> in society is due to the </a:t>
            </a:r>
            <a:r>
              <a:rPr lang="da-DK" dirty="0" err="1"/>
              <a:t>preservation</a:t>
            </a:r>
            <a:r>
              <a:rPr lang="da-DK" dirty="0"/>
              <a:t> of </a:t>
            </a:r>
            <a:r>
              <a:rPr lang="da-DK" dirty="0" err="1"/>
              <a:t>privilege</a:t>
            </a:r>
            <a:r>
              <a:rPr lang="da-DK" dirty="0"/>
              <a:t> (1977 &amp; 1993) </a:t>
            </a:r>
          </a:p>
          <a:p>
            <a:pPr marL="0" indent="0">
              <a:buNone/>
            </a:pPr>
            <a:r>
              <a:rPr lang="da-DK" dirty="0"/>
              <a:t>By definition, </a:t>
            </a:r>
            <a:r>
              <a:rPr lang="da-DK" dirty="0" err="1"/>
              <a:t>people</a:t>
            </a:r>
            <a:r>
              <a:rPr lang="da-DK" dirty="0"/>
              <a:t> </a:t>
            </a:r>
            <a:r>
              <a:rPr lang="da-DK" dirty="0" err="1"/>
              <a:t>who</a:t>
            </a:r>
            <a:r>
              <a:rPr lang="da-DK" dirty="0"/>
              <a:t> </a:t>
            </a:r>
            <a:r>
              <a:rPr lang="da-DK" dirty="0" err="1"/>
              <a:t>defend</a:t>
            </a:r>
            <a:r>
              <a:rPr lang="da-DK" dirty="0"/>
              <a:t> </a:t>
            </a:r>
            <a:r>
              <a:rPr lang="da-DK" dirty="0" err="1"/>
              <a:t>white</a:t>
            </a:r>
            <a:r>
              <a:rPr lang="da-DK" dirty="0"/>
              <a:t> </a:t>
            </a:r>
            <a:r>
              <a:rPr lang="da-DK" dirty="0" err="1"/>
              <a:t>privilege</a:t>
            </a:r>
            <a:r>
              <a:rPr lang="da-DK" dirty="0"/>
              <a:t> </a:t>
            </a:r>
            <a:r>
              <a:rPr lang="da-DK" dirty="0" err="1"/>
              <a:t>attempt</a:t>
            </a:r>
            <a:r>
              <a:rPr lang="da-DK" dirty="0"/>
              <a:t> to </a:t>
            </a:r>
            <a:r>
              <a:rPr lang="da-DK" dirty="0" err="1"/>
              <a:t>maintain</a:t>
            </a:r>
            <a:r>
              <a:rPr lang="da-DK" dirty="0"/>
              <a:t> the </a:t>
            </a:r>
            <a:r>
              <a:rPr lang="da-DK" dirty="0" err="1"/>
              <a:t>racial</a:t>
            </a:r>
            <a:r>
              <a:rPr lang="da-DK" dirty="0"/>
              <a:t> formation, not </a:t>
            </a:r>
            <a:r>
              <a:rPr lang="da-DK" dirty="0" err="1"/>
              <a:t>change</a:t>
            </a:r>
            <a:r>
              <a:rPr lang="da-DK" dirty="0"/>
              <a:t> it </a:t>
            </a:r>
          </a:p>
          <a:p>
            <a:pPr marL="0" indent="0">
              <a:buNone/>
            </a:pPr>
            <a:endParaRPr lang="da-DK" dirty="0"/>
          </a:p>
        </p:txBody>
      </p:sp>
      <p:sp>
        <p:nvSpPr>
          <p:cNvPr id="5" name="Pladsholder til diasnummer 4"/>
          <p:cNvSpPr>
            <a:spLocks noGrp="1"/>
          </p:cNvSpPr>
          <p:nvPr>
            <p:ph type="sldNum" sz="quarter" idx="12"/>
          </p:nvPr>
        </p:nvSpPr>
        <p:spPr/>
        <p:txBody>
          <a:bodyPr/>
          <a:lstStyle/>
          <a:p>
            <a:pPr>
              <a:defRPr/>
            </a:pPr>
            <a:fld id="{2A67385F-CED8-4C49-84CA-54F95D8952B3}" type="slidenum">
              <a:rPr lang="en-US" smtClean="0"/>
              <a:pPr>
                <a:defRPr/>
              </a:pPr>
              <a:t>13</a:t>
            </a:fld>
            <a:endParaRPr lang="en-US"/>
          </a:p>
        </p:txBody>
      </p:sp>
    </p:spTree>
    <p:extLst>
      <p:ext uri="{BB962C8B-B14F-4D97-AF65-F5344CB8AC3E}">
        <p14:creationId xmlns:p14="http://schemas.microsoft.com/office/powerpoint/2010/main" val="1337271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Susan Gal &amp; Judith Irvine</a:t>
            </a:r>
          </a:p>
        </p:txBody>
      </p:sp>
      <p:sp>
        <p:nvSpPr>
          <p:cNvPr id="3" name="Pladsholder til indhold 2"/>
          <p:cNvSpPr>
            <a:spLocks noGrp="1"/>
          </p:cNvSpPr>
          <p:nvPr>
            <p:ph idx="1"/>
          </p:nvPr>
        </p:nvSpPr>
        <p:spPr/>
        <p:txBody>
          <a:bodyPr/>
          <a:lstStyle/>
          <a:p>
            <a:pPr marL="0" indent="0">
              <a:buNone/>
            </a:pPr>
            <a:r>
              <a:rPr lang="da-DK" dirty="0" err="1"/>
              <a:t>Fractal</a:t>
            </a:r>
            <a:r>
              <a:rPr lang="da-DK" dirty="0"/>
              <a:t> </a:t>
            </a:r>
            <a:r>
              <a:rPr lang="da-DK" dirty="0" err="1"/>
              <a:t>recursions</a:t>
            </a:r>
            <a:r>
              <a:rPr lang="da-DK" dirty="0"/>
              <a:t> </a:t>
            </a:r>
            <a:r>
              <a:rPr lang="da-DK" dirty="0" err="1"/>
              <a:t>are</a:t>
            </a:r>
            <a:r>
              <a:rPr lang="da-DK" dirty="0"/>
              <a:t> </a:t>
            </a:r>
            <a:r>
              <a:rPr lang="da-DK" dirty="0" err="1"/>
              <a:t>similarities</a:t>
            </a:r>
            <a:r>
              <a:rPr lang="da-DK" dirty="0"/>
              <a:t> </a:t>
            </a:r>
            <a:r>
              <a:rPr lang="da-DK" dirty="0" err="1"/>
              <a:t>between</a:t>
            </a:r>
            <a:r>
              <a:rPr lang="da-DK" dirty="0"/>
              <a:t> </a:t>
            </a:r>
            <a:r>
              <a:rPr lang="da-DK" dirty="0" err="1"/>
              <a:t>contrasts</a:t>
            </a:r>
            <a:r>
              <a:rPr lang="da-DK" dirty="0"/>
              <a:t> made at </a:t>
            </a:r>
            <a:r>
              <a:rPr lang="da-DK" dirty="0" err="1"/>
              <a:t>different</a:t>
            </a:r>
            <a:r>
              <a:rPr lang="da-DK" dirty="0"/>
              <a:t> </a:t>
            </a:r>
            <a:r>
              <a:rPr lang="da-DK" dirty="0" err="1"/>
              <a:t>scales</a:t>
            </a:r>
            <a:r>
              <a:rPr lang="da-DK" dirty="0"/>
              <a:t>, </a:t>
            </a:r>
            <a:r>
              <a:rPr lang="da-DK" dirty="0" err="1"/>
              <a:t>while</a:t>
            </a:r>
            <a:r>
              <a:rPr lang="da-DK" dirty="0"/>
              <a:t> differences </a:t>
            </a:r>
            <a:r>
              <a:rPr lang="da-DK" dirty="0" err="1"/>
              <a:t>are</a:t>
            </a:r>
            <a:r>
              <a:rPr lang="da-DK" dirty="0"/>
              <a:t> </a:t>
            </a:r>
            <a:r>
              <a:rPr lang="da-DK" dirty="0" err="1"/>
              <a:t>ignored</a:t>
            </a:r>
            <a:r>
              <a:rPr lang="da-DK" dirty="0"/>
              <a:t> (2000: 27)</a:t>
            </a:r>
          </a:p>
          <a:p>
            <a:pPr marL="0" indent="0">
              <a:buNone/>
            </a:pPr>
            <a:r>
              <a:rPr lang="da-DK" dirty="0"/>
              <a:t>“</a:t>
            </a:r>
            <a:r>
              <a:rPr lang="da-DK" dirty="0" err="1"/>
              <a:t>Fractual</a:t>
            </a:r>
            <a:r>
              <a:rPr lang="da-DK" dirty="0"/>
              <a:t> </a:t>
            </a:r>
            <a:r>
              <a:rPr lang="da-DK" dirty="0" err="1"/>
              <a:t>recursions</a:t>
            </a:r>
            <a:r>
              <a:rPr lang="da-DK" dirty="0"/>
              <a:t> </a:t>
            </a:r>
            <a:r>
              <a:rPr lang="da-DK" dirty="0" err="1"/>
              <a:t>involve</a:t>
            </a:r>
            <a:r>
              <a:rPr lang="da-DK" dirty="0"/>
              <a:t> the </a:t>
            </a:r>
            <a:r>
              <a:rPr lang="da-DK" dirty="0" err="1"/>
              <a:t>projection</a:t>
            </a:r>
            <a:r>
              <a:rPr lang="da-DK" dirty="0"/>
              <a:t> of an opposition, </a:t>
            </a:r>
            <a:r>
              <a:rPr lang="da-DK" dirty="0" err="1"/>
              <a:t>salient</a:t>
            </a:r>
            <a:r>
              <a:rPr lang="da-DK" dirty="0"/>
              <a:t> at </a:t>
            </a:r>
            <a:r>
              <a:rPr lang="da-DK" dirty="0" err="1"/>
              <a:t>some</a:t>
            </a:r>
            <a:r>
              <a:rPr lang="da-DK" dirty="0"/>
              <a:t> </a:t>
            </a:r>
            <a:r>
              <a:rPr lang="da-DK" dirty="0" err="1"/>
              <a:t>level</a:t>
            </a:r>
            <a:r>
              <a:rPr lang="da-DK" dirty="0"/>
              <a:t> of </a:t>
            </a:r>
            <a:r>
              <a:rPr lang="da-DK" dirty="0" err="1"/>
              <a:t>relationship</a:t>
            </a:r>
            <a:r>
              <a:rPr lang="da-DK" dirty="0"/>
              <a:t> </a:t>
            </a:r>
            <a:r>
              <a:rPr lang="da-DK" dirty="0" err="1"/>
              <a:t>onto</a:t>
            </a:r>
            <a:r>
              <a:rPr lang="da-DK" dirty="0"/>
              <a:t> </a:t>
            </a:r>
            <a:r>
              <a:rPr lang="da-DK" dirty="0" err="1"/>
              <a:t>some</a:t>
            </a:r>
            <a:r>
              <a:rPr lang="da-DK" dirty="0"/>
              <a:t> </a:t>
            </a:r>
            <a:r>
              <a:rPr lang="da-DK" dirty="0" err="1"/>
              <a:t>other</a:t>
            </a:r>
            <a:r>
              <a:rPr lang="da-DK" dirty="0"/>
              <a:t> </a:t>
            </a:r>
            <a:r>
              <a:rPr lang="da-DK" dirty="0" err="1"/>
              <a:t>level</a:t>
            </a:r>
            <a:r>
              <a:rPr lang="da-DK" dirty="0"/>
              <a:t>” </a:t>
            </a:r>
            <a:endParaRPr lang="en-US" dirty="0"/>
          </a:p>
        </p:txBody>
      </p:sp>
      <p:sp>
        <p:nvSpPr>
          <p:cNvPr id="4" name="Pladsholder til diasnummer 3"/>
          <p:cNvSpPr>
            <a:spLocks noGrp="1"/>
          </p:cNvSpPr>
          <p:nvPr>
            <p:ph type="sldNum" sz="quarter" idx="12"/>
          </p:nvPr>
        </p:nvSpPr>
        <p:spPr/>
        <p:txBody>
          <a:bodyPr/>
          <a:lstStyle/>
          <a:p>
            <a:pPr>
              <a:defRPr/>
            </a:pPr>
            <a:fld id="{2A67385F-CED8-4C49-84CA-54F95D8952B3}" type="slidenum">
              <a:rPr lang="en-US" smtClean="0"/>
              <a:pPr>
                <a:defRPr/>
              </a:pPr>
              <a:t>14</a:t>
            </a:fld>
            <a:endParaRPr lang="en-US"/>
          </a:p>
        </p:txBody>
      </p:sp>
      <p:sp>
        <p:nvSpPr>
          <p:cNvPr id="5" name="Pladsholder til sidefod 4"/>
          <p:cNvSpPr>
            <a:spLocks noGrp="1"/>
          </p:cNvSpPr>
          <p:nvPr>
            <p:ph type="ftr" sz="quarter" idx="11"/>
          </p:nvPr>
        </p:nvSpPr>
        <p:spPr/>
        <p:txBody>
          <a:bodyPr/>
          <a:lstStyle/>
          <a:p>
            <a:pPr>
              <a:defRPr/>
            </a:pPr>
            <a:endParaRPr lang="da-DK"/>
          </a:p>
        </p:txBody>
      </p:sp>
    </p:spTree>
    <p:extLst>
      <p:ext uri="{BB962C8B-B14F-4D97-AF65-F5344CB8AC3E}">
        <p14:creationId xmlns:p14="http://schemas.microsoft.com/office/powerpoint/2010/main" val="1744278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Comments</a:t>
            </a:r>
            <a:r>
              <a:rPr lang="da-DK" dirty="0"/>
              <a:t> on blogs and </a:t>
            </a:r>
            <a:r>
              <a:rPr lang="da-DK" dirty="0" err="1"/>
              <a:t>webnews</a:t>
            </a:r>
            <a:endParaRPr lang="da-DK" dirty="0"/>
          </a:p>
        </p:txBody>
      </p:sp>
      <p:sp>
        <p:nvSpPr>
          <p:cNvPr id="3" name="Pladsholder til indhold 2"/>
          <p:cNvSpPr>
            <a:spLocks noGrp="1"/>
          </p:cNvSpPr>
          <p:nvPr>
            <p:ph idx="1"/>
          </p:nvPr>
        </p:nvSpPr>
        <p:spPr/>
        <p:txBody>
          <a:bodyPr/>
          <a:lstStyle/>
          <a:p>
            <a:pPr marL="0" indent="0">
              <a:buNone/>
            </a:pPr>
            <a:r>
              <a:rPr lang="en-GB" dirty="0"/>
              <a:t>Time and again the authors construct categories of people, who are criticized for their “tolerance”, “historical openness”, “naivety”, and “humanitarian” points of view, while they make strong calls for more “authoritarianism”, “firmness”, “guts’” and “punishments”</a:t>
            </a:r>
            <a:r>
              <a:rPr lang="en-US" dirty="0"/>
              <a:t> </a:t>
            </a:r>
            <a:endParaRPr lang="da-DK" dirty="0"/>
          </a:p>
        </p:txBody>
      </p:sp>
      <p:sp>
        <p:nvSpPr>
          <p:cNvPr id="4" name="Pladsholder til sidefod 3"/>
          <p:cNvSpPr>
            <a:spLocks noGrp="1"/>
          </p:cNvSpPr>
          <p:nvPr>
            <p:ph type="ftr" sz="quarter" idx="11"/>
          </p:nvPr>
        </p:nvSpPr>
        <p:spPr/>
        <p:txBody>
          <a:bodyPr/>
          <a:lstStyle/>
          <a:p>
            <a:pPr>
              <a:defRPr/>
            </a:pPr>
            <a:endParaRPr lang="da-DK"/>
          </a:p>
        </p:txBody>
      </p:sp>
      <p:sp>
        <p:nvSpPr>
          <p:cNvPr id="5" name="Pladsholder til diasnummer 4"/>
          <p:cNvSpPr>
            <a:spLocks noGrp="1"/>
          </p:cNvSpPr>
          <p:nvPr>
            <p:ph type="sldNum" sz="quarter" idx="12"/>
          </p:nvPr>
        </p:nvSpPr>
        <p:spPr/>
        <p:txBody>
          <a:bodyPr/>
          <a:lstStyle/>
          <a:p>
            <a:pPr>
              <a:defRPr/>
            </a:pPr>
            <a:fld id="{2A67385F-CED8-4C49-84CA-54F95D8952B3}" type="slidenum">
              <a:rPr lang="en-US" smtClean="0"/>
              <a:pPr>
                <a:defRPr/>
              </a:pPr>
              <a:t>15</a:t>
            </a:fld>
            <a:endParaRPr lang="en-US"/>
          </a:p>
        </p:txBody>
      </p:sp>
    </p:spTree>
    <p:extLst>
      <p:ext uri="{BB962C8B-B14F-4D97-AF65-F5344CB8AC3E}">
        <p14:creationId xmlns:p14="http://schemas.microsoft.com/office/powerpoint/2010/main" val="796778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(Neo)Racism</a:t>
            </a:r>
          </a:p>
        </p:txBody>
      </p:sp>
      <p:sp>
        <p:nvSpPr>
          <p:cNvPr id="3" name="Pladsholder til indhold 2"/>
          <p:cNvSpPr>
            <a:spLocks noGrp="1"/>
          </p:cNvSpPr>
          <p:nvPr>
            <p:ph idx="1"/>
          </p:nvPr>
        </p:nvSpPr>
        <p:spPr/>
        <p:txBody>
          <a:bodyPr/>
          <a:lstStyle/>
          <a:p>
            <a:pPr marL="0" indent="0">
              <a:buNone/>
            </a:pPr>
            <a:r>
              <a:rPr lang="da-DK" dirty="0"/>
              <a:t>“a </a:t>
            </a:r>
            <a:r>
              <a:rPr lang="da-DK" dirty="0" err="1"/>
              <a:t>scavenger</a:t>
            </a:r>
            <a:r>
              <a:rPr lang="da-DK" dirty="0"/>
              <a:t> </a:t>
            </a:r>
            <a:r>
              <a:rPr lang="da-DK" dirty="0" err="1"/>
              <a:t>ideology</a:t>
            </a:r>
            <a:r>
              <a:rPr lang="da-DK" dirty="0"/>
              <a:t>, </a:t>
            </a:r>
            <a:r>
              <a:rPr lang="da-DK" dirty="0" err="1"/>
              <a:t>which</a:t>
            </a:r>
            <a:r>
              <a:rPr lang="da-DK" dirty="0"/>
              <a:t> </a:t>
            </a:r>
            <a:r>
              <a:rPr lang="da-DK" dirty="0" err="1"/>
              <a:t>gains</a:t>
            </a:r>
            <a:r>
              <a:rPr lang="da-DK" dirty="0"/>
              <a:t> </a:t>
            </a:r>
            <a:r>
              <a:rPr lang="da-DK" dirty="0" err="1"/>
              <a:t>its</a:t>
            </a:r>
            <a:r>
              <a:rPr lang="da-DK" dirty="0"/>
              <a:t> power from </a:t>
            </a:r>
            <a:r>
              <a:rPr lang="da-DK" dirty="0" err="1"/>
              <a:t>its</a:t>
            </a:r>
            <a:r>
              <a:rPr lang="da-DK" dirty="0"/>
              <a:t> </a:t>
            </a:r>
            <a:r>
              <a:rPr lang="da-DK" dirty="0" err="1"/>
              <a:t>ability</a:t>
            </a:r>
            <a:r>
              <a:rPr lang="da-DK" dirty="0"/>
              <a:t> to </a:t>
            </a:r>
            <a:r>
              <a:rPr lang="da-DK" dirty="0" err="1"/>
              <a:t>pick</a:t>
            </a:r>
            <a:r>
              <a:rPr lang="da-DK" dirty="0"/>
              <a:t> out and </a:t>
            </a:r>
            <a:r>
              <a:rPr lang="da-DK" dirty="0" err="1"/>
              <a:t>utilize</a:t>
            </a:r>
            <a:r>
              <a:rPr lang="da-DK" dirty="0"/>
              <a:t> </a:t>
            </a:r>
            <a:r>
              <a:rPr lang="da-DK" dirty="0" err="1"/>
              <a:t>ideas</a:t>
            </a:r>
            <a:r>
              <a:rPr lang="da-DK" dirty="0"/>
              <a:t> and </a:t>
            </a:r>
            <a:r>
              <a:rPr lang="da-DK" dirty="0" err="1"/>
              <a:t>values</a:t>
            </a:r>
            <a:r>
              <a:rPr lang="da-DK" dirty="0"/>
              <a:t> from </a:t>
            </a:r>
            <a:r>
              <a:rPr lang="da-DK" dirty="0" err="1"/>
              <a:t>other</a:t>
            </a:r>
            <a:r>
              <a:rPr lang="da-DK" dirty="0"/>
              <a:t> sets of </a:t>
            </a:r>
            <a:r>
              <a:rPr lang="da-DK" dirty="0" err="1"/>
              <a:t>ideas</a:t>
            </a:r>
            <a:r>
              <a:rPr lang="da-DK" dirty="0"/>
              <a:t> and </a:t>
            </a:r>
            <a:r>
              <a:rPr lang="da-DK" dirty="0" err="1"/>
              <a:t>beliefs</a:t>
            </a:r>
            <a:r>
              <a:rPr lang="da-DK" dirty="0"/>
              <a:t> in </a:t>
            </a:r>
            <a:r>
              <a:rPr lang="da-DK" dirty="0" err="1"/>
              <a:t>specific</a:t>
            </a:r>
            <a:r>
              <a:rPr lang="da-DK" dirty="0"/>
              <a:t> </a:t>
            </a:r>
            <a:r>
              <a:rPr lang="da-DK" dirty="0" err="1"/>
              <a:t>socio-historical</a:t>
            </a:r>
            <a:r>
              <a:rPr lang="da-DK" dirty="0"/>
              <a:t> </a:t>
            </a:r>
            <a:r>
              <a:rPr lang="da-DK" dirty="0" err="1"/>
              <a:t>contexts</a:t>
            </a:r>
            <a:r>
              <a:rPr lang="da-DK" dirty="0"/>
              <a:t>” (Solomos and Back, 1996</a:t>
            </a:r>
            <a:r>
              <a:rPr lang="en-US" dirty="0"/>
              <a:t>) and assigning qualities to social groups that are fixed, made natural and confined within a pseudo-biologically defined </a:t>
            </a:r>
            <a:r>
              <a:rPr lang="en-US" dirty="0" err="1"/>
              <a:t>culturalism</a:t>
            </a:r>
            <a:r>
              <a:rPr lang="en-US" dirty="0"/>
              <a:t> (Barker 1981). </a:t>
            </a:r>
          </a:p>
        </p:txBody>
      </p:sp>
      <p:sp>
        <p:nvSpPr>
          <p:cNvPr id="4" name="Pladsholder til diasnummer 3"/>
          <p:cNvSpPr>
            <a:spLocks noGrp="1"/>
          </p:cNvSpPr>
          <p:nvPr>
            <p:ph type="sldNum" sz="quarter" idx="12"/>
          </p:nvPr>
        </p:nvSpPr>
        <p:spPr/>
        <p:txBody>
          <a:bodyPr/>
          <a:lstStyle/>
          <a:p>
            <a:pPr>
              <a:defRPr/>
            </a:pPr>
            <a:fld id="{2A67385F-CED8-4C49-84CA-54F95D8952B3}" type="slidenum">
              <a:rPr lang="en-US" smtClean="0"/>
              <a:pPr>
                <a:defRPr/>
              </a:pPr>
              <a:t>16</a:t>
            </a:fld>
            <a:endParaRPr lang="en-US"/>
          </a:p>
        </p:txBody>
      </p:sp>
      <p:sp>
        <p:nvSpPr>
          <p:cNvPr id="5" name="Pladsholder til sidefod 4"/>
          <p:cNvSpPr>
            <a:spLocks noGrp="1"/>
          </p:cNvSpPr>
          <p:nvPr>
            <p:ph type="ftr" sz="quarter" idx="11"/>
          </p:nvPr>
        </p:nvSpPr>
        <p:spPr/>
        <p:txBody>
          <a:bodyPr/>
          <a:lstStyle/>
          <a:p>
            <a:pPr>
              <a:defRPr/>
            </a:pPr>
            <a:endParaRPr lang="da-DK"/>
          </a:p>
        </p:txBody>
      </p:sp>
    </p:spTree>
    <p:extLst>
      <p:ext uri="{BB962C8B-B14F-4D97-AF65-F5344CB8AC3E}">
        <p14:creationId xmlns:p14="http://schemas.microsoft.com/office/powerpoint/2010/main" val="821372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Culture Conflict</a:t>
            </a:r>
            <a:endParaRPr lang="da-DK" dirty="0"/>
          </a:p>
        </p:txBody>
      </p:sp>
      <p:sp>
        <p:nvSpPr>
          <p:cNvPr id="3" name="Pladsholder til indhold 2"/>
          <p:cNvSpPr>
            <a:spLocks noGrp="1"/>
          </p:cNvSpPr>
          <p:nvPr>
            <p:ph idx="1"/>
          </p:nvPr>
        </p:nvSpPr>
        <p:spPr/>
        <p:txBody>
          <a:bodyPr/>
          <a:lstStyle/>
          <a:p>
            <a:pPr marL="0" indent="0">
              <a:buNone/>
            </a:pPr>
            <a:r>
              <a:rPr lang="en-US" dirty="0"/>
              <a:t>“As political and social hostility rooted in different systems of moral understanding.” </a:t>
            </a:r>
          </a:p>
          <a:p>
            <a:pPr marL="0" indent="0">
              <a:buNone/>
            </a:pPr>
            <a:r>
              <a:rPr lang="en-US" dirty="0"/>
              <a:t>“Competing systems of moral understanding are by no means trifling, but always have a character of </a:t>
            </a:r>
            <a:r>
              <a:rPr lang="en-US" dirty="0" err="1"/>
              <a:t>ultimacy</a:t>
            </a:r>
            <a:r>
              <a:rPr lang="en-US" dirty="0"/>
              <a:t> to them. They are not merely attitudes that can change on a whim but basic commitments and beliefs that provide a source of identity, precisely this reason that political action rooted in these principles and ideals tends to be so passionate.” (Hunter 1991)</a:t>
            </a:r>
            <a:endParaRPr lang="da-DK" dirty="0"/>
          </a:p>
        </p:txBody>
      </p:sp>
      <p:sp>
        <p:nvSpPr>
          <p:cNvPr id="4" name="Pladsholder til sidefod 3"/>
          <p:cNvSpPr>
            <a:spLocks noGrp="1"/>
          </p:cNvSpPr>
          <p:nvPr>
            <p:ph type="ftr" sz="quarter" idx="11"/>
          </p:nvPr>
        </p:nvSpPr>
        <p:spPr/>
        <p:txBody>
          <a:bodyPr/>
          <a:lstStyle/>
          <a:p>
            <a:pPr>
              <a:defRPr/>
            </a:pPr>
            <a:endParaRPr lang="da-DK"/>
          </a:p>
        </p:txBody>
      </p:sp>
      <p:sp>
        <p:nvSpPr>
          <p:cNvPr id="5" name="Pladsholder til diasnummer 4"/>
          <p:cNvSpPr>
            <a:spLocks noGrp="1"/>
          </p:cNvSpPr>
          <p:nvPr>
            <p:ph type="sldNum" sz="quarter" idx="12"/>
          </p:nvPr>
        </p:nvSpPr>
        <p:spPr/>
        <p:txBody>
          <a:bodyPr/>
          <a:lstStyle/>
          <a:p>
            <a:pPr>
              <a:defRPr/>
            </a:pPr>
            <a:fld id="{2A67385F-CED8-4C49-84CA-54F95D8952B3}" type="slidenum">
              <a:rPr lang="en-US" smtClean="0"/>
              <a:pPr>
                <a:defRPr/>
              </a:pPr>
              <a:t>17</a:t>
            </a:fld>
            <a:endParaRPr lang="en-US"/>
          </a:p>
        </p:txBody>
      </p:sp>
    </p:spTree>
    <p:extLst>
      <p:ext uri="{BB962C8B-B14F-4D97-AF65-F5344CB8AC3E}">
        <p14:creationId xmlns:p14="http://schemas.microsoft.com/office/powerpoint/2010/main" val="777363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el 1"/>
          <p:cNvSpPr>
            <a:spLocks noGrp="1"/>
          </p:cNvSpPr>
          <p:nvPr>
            <p:ph type="title"/>
          </p:nvPr>
        </p:nvSpPr>
        <p:spPr/>
        <p:txBody>
          <a:bodyPr/>
          <a:lstStyle/>
          <a:p>
            <a:r>
              <a:rPr lang="en-US" dirty="0"/>
              <a:t>Narcissism (Freud 1930)</a:t>
            </a:r>
          </a:p>
        </p:txBody>
      </p:sp>
      <p:sp>
        <p:nvSpPr>
          <p:cNvPr id="31746" name="Pladsholder til indhold 2"/>
          <p:cNvSpPr>
            <a:spLocks noGrp="1"/>
          </p:cNvSpPr>
          <p:nvPr>
            <p:ph idx="1"/>
          </p:nvPr>
        </p:nvSpPr>
        <p:spPr/>
        <p:txBody>
          <a:bodyPr/>
          <a:lstStyle/>
          <a:p>
            <a:pPr marL="228600" lvl="1" indent="0">
              <a:buFont typeface="Wingdings" charset="0"/>
              <a:buNone/>
            </a:pPr>
            <a:r>
              <a:rPr lang="en-GB" dirty="0"/>
              <a:t>- pathological focus on small differences between self and someone very close</a:t>
            </a:r>
            <a:endParaRPr lang="en-US" dirty="0"/>
          </a:p>
          <a:p>
            <a:pPr marL="228600" lvl="1" indent="0">
              <a:buFont typeface="Wingdings" charset="0"/>
              <a:buNone/>
            </a:pPr>
            <a:r>
              <a:rPr lang="en-GB" dirty="0"/>
              <a:t>- creating distance between self and other</a:t>
            </a:r>
            <a:endParaRPr lang="en-US" dirty="0"/>
          </a:p>
          <a:p>
            <a:pPr marL="228600" lvl="1" indent="0">
              <a:buFont typeface="Wingdings" charset="0"/>
              <a:buNone/>
            </a:pPr>
            <a:r>
              <a:rPr lang="en-US" dirty="0"/>
              <a:t>- tokens of an uncertain self</a:t>
            </a:r>
          </a:p>
          <a:p>
            <a:pPr marL="228600" lvl="1" indent="0">
              <a:buFont typeface="Wingdings" charset="0"/>
              <a:buNone/>
            </a:pPr>
            <a:endParaRPr lang="en-US" dirty="0"/>
          </a:p>
        </p:txBody>
      </p:sp>
      <p:sp>
        <p:nvSpPr>
          <p:cNvPr id="31747" name="Pladsholder til diasnumm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7F15E20-8BAE-6041-8DAE-F985400F4ACF}" type="slidenum">
              <a:rPr lang="en-US" sz="1400">
                <a:solidFill>
                  <a:schemeClr val="bg1"/>
                </a:solidFill>
                <a:latin typeface="Helvetica Neue"/>
                <a:ea typeface="Helvetica Neue"/>
                <a:cs typeface="Helvetica Neue"/>
              </a:rPr>
              <a:pPr eaLnBrk="1" hangingPunct="1"/>
              <a:t>18</a:t>
            </a:fld>
            <a:endParaRPr lang="en-US" sz="1400" dirty="0">
              <a:solidFill>
                <a:schemeClr val="bg1"/>
              </a:solidFill>
              <a:latin typeface="Helvetica Neue"/>
              <a:ea typeface="Helvetica Neue"/>
              <a:cs typeface="Helvetica Neue"/>
            </a:endParaRPr>
          </a:p>
        </p:txBody>
      </p:sp>
    </p:spTree>
    <p:extLst>
      <p:ext uri="{BB962C8B-B14F-4D97-AF65-F5344CB8AC3E}">
        <p14:creationId xmlns:p14="http://schemas.microsoft.com/office/powerpoint/2010/main" val="1972126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el 1"/>
          <p:cNvSpPr>
            <a:spLocks noGrp="1"/>
          </p:cNvSpPr>
          <p:nvPr>
            <p:ph type="title"/>
          </p:nvPr>
        </p:nvSpPr>
        <p:spPr/>
        <p:txBody>
          <a:bodyPr/>
          <a:lstStyle/>
          <a:p>
            <a:r>
              <a:rPr lang="da-DK" sz="3400" dirty="0"/>
              <a:t>The </a:t>
            </a:r>
            <a:r>
              <a:rPr lang="da-DK" sz="3400" dirty="0" err="1"/>
              <a:t>psychoanalytic</a:t>
            </a:r>
            <a:r>
              <a:rPr lang="da-DK" sz="3400" dirty="0"/>
              <a:t> </a:t>
            </a:r>
            <a:r>
              <a:rPr lang="da-DK" sz="3400" dirty="0" err="1"/>
              <a:t>notion</a:t>
            </a:r>
            <a:r>
              <a:rPr lang="da-DK" sz="3400" dirty="0"/>
              <a:t> of </a:t>
            </a:r>
            <a:r>
              <a:rPr lang="da-DK" sz="3400" dirty="0" err="1"/>
              <a:t>projective</a:t>
            </a:r>
            <a:r>
              <a:rPr lang="da-DK" sz="3400" dirty="0"/>
              <a:t> </a:t>
            </a:r>
            <a:r>
              <a:rPr lang="da-DK" sz="3400" dirty="0" err="1"/>
              <a:t>Chimera</a:t>
            </a:r>
            <a:r>
              <a:rPr lang="da-DK" sz="3400" dirty="0"/>
              <a:t> (as </a:t>
            </a:r>
            <a:r>
              <a:rPr lang="da-DK" sz="3400" dirty="0" err="1"/>
              <a:t>enemy</a:t>
            </a:r>
            <a:r>
              <a:rPr lang="da-DK" sz="3400" dirty="0"/>
              <a:t> image)</a:t>
            </a:r>
          </a:p>
        </p:txBody>
      </p:sp>
      <p:sp>
        <p:nvSpPr>
          <p:cNvPr id="3" name="Pladsholder til indhold 2"/>
          <p:cNvSpPr>
            <a:spLocks noGrp="1"/>
          </p:cNvSpPr>
          <p:nvPr>
            <p:ph idx="1"/>
          </p:nvPr>
        </p:nvSpPr>
        <p:spPr/>
        <p:txBody>
          <a:bodyPr>
            <a:normAutofit/>
          </a:bodyPr>
          <a:lstStyle/>
          <a:p>
            <a:pPr marL="0" indent="0">
              <a:buFont typeface="Wingdings" charset="0"/>
              <a:buNone/>
            </a:pPr>
            <a:r>
              <a:rPr lang="da-DK" dirty="0" err="1"/>
              <a:t>Tied</a:t>
            </a:r>
            <a:r>
              <a:rPr lang="da-DK" dirty="0"/>
              <a:t> to </a:t>
            </a:r>
            <a:r>
              <a:rPr lang="da-DK" dirty="0" err="1"/>
              <a:t>psychoanalytical</a:t>
            </a:r>
            <a:r>
              <a:rPr lang="da-DK" dirty="0"/>
              <a:t> </a:t>
            </a:r>
            <a:r>
              <a:rPr lang="da-DK" dirty="0" err="1"/>
              <a:t>projection</a:t>
            </a:r>
            <a:r>
              <a:rPr lang="da-DK" dirty="0"/>
              <a:t>:</a:t>
            </a:r>
          </a:p>
          <a:p>
            <a:pPr marL="0" indent="0">
              <a:buFont typeface="Wingdings" charset="0"/>
              <a:buNone/>
            </a:pPr>
            <a:r>
              <a:rPr lang="da-DK" b="1" dirty="0"/>
              <a:t>”</a:t>
            </a:r>
            <a:r>
              <a:rPr lang="da-DK" altLang="ja-JP" b="1" dirty="0" err="1"/>
              <a:t>seeing</a:t>
            </a:r>
            <a:r>
              <a:rPr lang="da-DK" altLang="ja-JP" b="1" dirty="0"/>
              <a:t> in </a:t>
            </a:r>
            <a:r>
              <a:rPr lang="da-DK" altLang="ja-JP" b="1" dirty="0" err="1"/>
              <a:t>others</a:t>
            </a:r>
            <a:r>
              <a:rPr lang="da-DK" altLang="ja-JP" b="1" dirty="0"/>
              <a:t> </a:t>
            </a:r>
            <a:r>
              <a:rPr lang="da-DK" altLang="ja-JP" b="1" dirty="0" err="1"/>
              <a:t>that</a:t>
            </a:r>
            <a:r>
              <a:rPr lang="da-DK" altLang="ja-JP" b="1" dirty="0"/>
              <a:t> </a:t>
            </a:r>
            <a:r>
              <a:rPr lang="da-DK" altLang="ja-JP" b="1" dirty="0" err="1"/>
              <a:t>which</a:t>
            </a:r>
            <a:r>
              <a:rPr lang="da-DK" altLang="ja-JP" b="1" dirty="0"/>
              <a:t> </a:t>
            </a:r>
            <a:r>
              <a:rPr lang="da-DK" altLang="ja-JP" b="1" dirty="0" err="1"/>
              <a:t>one</a:t>
            </a:r>
            <a:r>
              <a:rPr lang="da-DK" altLang="ja-JP" b="1" dirty="0"/>
              <a:t> </a:t>
            </a:r>
            <a:r>
              <a:rPr lang="da-DK" altLang="ja-JP" b="1" dirty="0" err="1"/>
              <a:t>does</a:t>
            </a:r>
            <a:r>
              <a:rPr lang="da-DK" altLang="ja-JP" b="1" dirty="0"/>
              <a:t> not </a:t>
            </a:r>
            <a:r>
              <a:rPr lang="da-DK" altLang="ja-JP" b="1" dirty="0" err="1"/>
              <a:t>wish</a:t>
            </a:r>
            <a:r>
              <a:rPr lang="da-DK" altLang="ja-JP" b="1" dirty="0"/>
              <a:t> to </a:t>
            </a:r>
            <a:r>
              <a:rPr lang="da-DK" altLang="ja-JP" b="1" dirty="0" err="1"/>
              <a:t>become</a:t>
            </a:r>
            <a:r>
              <a:rPr lang="da-DK" altLang="ja-JP" b="1" dirty="0"/>
              <a:t> </a:t>
            </a:r>
            <a:r>
              <a:rPr lang="da-DK" altLang="ja-JP" b="1" dirty="0" err="1"/>
              <a:t>conscious</a:t>
            </a:r>
            <a:r>
              <a:rPr lang="da-DK" altLang="ja-JP" b="1" dirty="0"/>
              <a:t> of in </a:t>
            </a:r>
            <a:r>
              <a:rPr lang="da-DK" altLang="ja-JP" b="1" dirty="0" err="1"/>
              <a:t>oneself</a:t>
            </a:r>
            <a:r>
              <a:rPr lang="da-DK" b="1" dirty="0"/>
              <a:t>”</a:t>
            </a:r>
            <a:r>
              <a:rPr lang="da-DK" altLang="ja-JP" b="1" dirty="0"/>
              <a:t> </a:t>
            </a:r>
            <a:r>
              <a:rPr lang="da-DK" altLang="ja-JP" dirty="0"/>
              <a:t>(Smith 1999:218)</a:t>
            </a:r>
          </a:p>
          <a:p>
            <a:pPr marL="0" indent="0">
              <a:buFont typeface="Wingdings" charset="0"/>
              <a:buNone/>
            </a:pPr>
            <a:r>
              <a:rPr lang="da-DK" dirty="0"/>
              <a:t>”the </a:t>
            </a:r>
            <a:r>
              <a:rPr lang="da-DK" dirty="0" err="1"/>
              <a:t>totalitarian</a:t>
            </a:r>
            <a:r>
              <a:rPr lang="da-DK" dirty="0"/>
              <a:t> </a:t>
            </a:r>
            <a:r>
              <a:rPr lang="da-DK" dirty="0" err="1"/>
              <a:t>character</a:t>
            </a:r>
            <a:r>
              <a:rPr lang="da-DK" dirty="0"/>
              <a:t> </a:t>
            </a:r>
            <a:r>
              <a:rPr lang="da-DK" dirty="0" err="1"/>
              <a:t>cannot</a:t>
            </a:r>
            <a:r>
              <a:rPr lang="da-DK" dirty="0"/>
              <a:t> </a:t>
            </a:r>
            <a:r>
              <a:rPr lang="da-DK" dirty="0" err="1"/>
              <a:t>admit</a:t>
            </a:r>
            <a:r>
              <a:rPr lang="da-DK" dirty="0"/>
              <a:t> </a:t>
            </a:r>
            <a:r>
              <a:rPr lang="da-DK" dirty="0" err="1"/>
              <a:t>admit</a:t>
            </a:r>
            <a:r>
              <a:rPr lang="da-DK" dirty="0"/>
              <a:t> to </a:t>
            </a:r>
            <a:r>
              <a:rPr lang="da-DK" dirty="0" err="1"/>
              <a:t>itself</a:t>
            </a:r>
            <a:r>
              <a:rPr lang="da-DK" dirty="0"/>
              <a:t> </a:t>
            </a:r>
            <a:r>
              <a:rPr lang="da-DK" dirty="0" err="1"/>
              <a:t>this</a:t>
            </a:r>
            <a:r>
              <a:rPr lang="da-DK" dirty="0"/>
              <a:t> </a:t>
            </a:r>
            <a:r>
              <a:rPr lang="da-DK" dirty="0" err="1"/>
              <a:t>wish</a:t>
            </a:r>
            <a:r>
              <a:rPr lang="da-DK" dirty="0"/>
              <a:t> for </a:t>
            </a:r>
            <a:r>
              <a:rPr lang="da-DK" dirty="0" err="1"/>
              <a:t>destruction</a:t>
            </a:r>
            <a:r>
              <a:rPr lang="da-DK" dirty="0"/>
              <a:t>, it </a:t>
            </a:r>
            <a:r>
              <a:rPr lang="da-DK" dirty="0" err="1"/>
              <a:t>projects</a:t>
            </a:r>
            <a:r>
              <a:rPr lang="da-DK" dirty="0"/>
              <a:t> the </a:t>
            </a:r>
            <a:r>
              <a:rPr lang="da-DK" dirty="0" err="1"/>
              <a:t>wish</a:t>
            </a:r>
            <a:r>
              <a:rPr lang="da-DK" dirty="0"/>
              <a:t> </a:t>
            </a:r>
            <a:r>
              <a:rPr lang="da-DK" dirty="0" err="1"/>
              <a:t>onto</a:t>
            </a:r>
            <a:r>
              <a:rPr lang="da-DK" dirty="0"/>
              <a:t> </a:t>
            </a:r>
            <a:r>
              <a:rPr lang="da-DK" dirty="0" err="1"/>
              <a:t>others</a:t>
            </a:r>
            <a:r>
              <a:rPr lang="da-DK" dirty="0"/>
              <a:t>, </a:t>
            </a:r>
            <a:r>
              <a:rPr lang="da-DK" dirty="0" err="1"/>
              <a:t>above</a:t>
            </a:r>
            <a:r>
              <a:rPr lang="da-DK" dirty="0"/>
              <a:t> all, the </a:t>
            </a:r>
            <a:r>
              <a:rPr lang="da-DK" dirty="0" err="1"/>
              <a:t>enemy</a:t>
            </a:r>
            <a:r>
              <a:rPr lang="da-DK" dirty="0"/>
              <a:t> </a:t>
            </a:r>
            <a:r>
              <a:rPr lang="da-DK" dirty="0" err="1"/>
              <a:t>which</a:t>
            </a:r>
            <a:r>
              <a:rPr lang="da-DK" dirty="0"/>
              <a:t> it has </a:t>
            </a:r>
            <a:r>
              <a:rPr lang="da-DK" dirty="0" err="1"/>
              <a:t>chosen</a:t>
            </a:r>
            <a:r>
              <a:rPr lang="da-DK" dirty="0"/>
              <a:t>, </a:t>
            </a:r>
            <a:r>
              <a:rPr lang="da-DK" dirty="0" err="1"/>
              <a:t>invented</a:t>
            </a:r>
            <a:r>
              <a:rPr lang="da-DK" dirty="0"/>
              <a:t>, or </a:t>
            </a:r>
            <a:r>
              <a:rPr lang="da-DK" dirty="0" err="1"/>
              <a:t>which</a:t>
            </a:r>
            <a:r>
              <a:rPr lang="da-DK" dirty="0"/>
              <a:t> has </a:t>
            </a:r>
            <a:r>
              <a:rPr lang="da-DK" dirty="0" err="1"/>
              <a:t>been</a:t>
            </a:r>
            <a:r>
              <a:rPr lang="da-DK" dirty="0"/>
              <a:t> </a:t>
            </a:r>
            <a:r>
              <a:rPr lang="da-DK" dirty="0" err="1"/>
              <a:t>invented</a:t>
            </a:r>
            <a:r>
              <a:rPr lang="da-DK" dirty="0"/>
              <a:t> for it by </a:t>
            </a:r>
            <a:r>
              <a:rPr lang="da-DK" dirty="0" err="1"/>
              <a:t>others</a:t>
            </a:r>
            <a:r>
              <a:rPr lang="da-DK" dirty="0"/>
              <a:t>, </a:t>
            </a:r>
            <a:r>
              <a:rPr lang="da-DK" b="1" dirty="0"/>
              <a:t>an </a:t>
            </a:r>
            <a:r>
              <a:rPr lang="da-DK" b="1" dirty="0" err="1"/>
              <a:t>enemy</a:t>
            </a:r>
            <a:r>
              <a:rPr lang="da-DK" b="1" dirty="0"/>
              <a:t> </a:t>
            </a:r>
            <a:r>
              <a:rPr lang="da-DK" b="1" dirty="0" err="1"/>
              <a:t>that</a:t>
            </a:r>
            <a:r>
              <a:rPr lang="da-DK" b="1" dirty="0"/>
              <a:t> is </a:t>
            </a:r>
            <a:r>
              <a:rPr lang="da-DK" b="1" dirty="0" err="1"/>
              <a:t>always</a:t>
            </a:r>
            <a:r>
              <a:rPr lang="da-DK" b="1" dirty="0"/>
              <a:t> </a:t>
            </a:r>
            <a:r>
              <a:rPr lang="da-DK" b="1" dirty="0" err="1"/>
              <a:t>imagined</a:t>
            </a:r>
            <a:r>
              <a:rPr lang="da-DK" b="1" dirty="0"/>
              <a:t> as </a:t>
            </a:r>
            <a:r>
              <a:rPr lang="da-DK" b="1" dirty="0" err="1"/>
              <a:t>inferior</a:t>
            </a:r>
            <a:r>
              <a:rPr lang="da-DK" b="1" dirty="0"/>
              <a:t>, just as it is </a:t>
            </a:r>
            <a:r>
              <a:rPr lang="da-DK" b="1" dirty="0" err="1"/>
              <a:t>dangerous</a:t>
            </a:r>
            <a:r>
              <a:rPr lang="da-DK" dirty="0"/>
              <a:t>. Fables of </a:t>
            </a:r>
            <a:r>
              <a:rPr lang="da-DK" dirty="0" err="1"/>
              <a:t>conspiracies</a:t>
            </a:r>
            <a:r>
              <a:rPr lang="da-DK" dirty="0"/>
              <a:t> and </a:t>
            </a:r>
            <a:r>
              <a:rPr lang="da-DK" dirty="0" err="1"/>
              <a:t>other</a:t>
            </a:r>
            <a:r>
              <a:rPr lang="da-DK" dirty="0"/>
              <a:t> </a:t>
            </a:r>
            <a:r>
              <a:rPr lang="da-DK" dirty="0" err="1"/>
              <a:t>evil</a:t>
            </a:r>
            <a:r>
              <a:rPr lang="da-DK" dirty="0"/>
              <a:t> </a:t>
            </a:r>
            <a:r>
              <a:rPr lang="da-DK" dirty="0" err="1"/>
              <a:t>things</a:t>
            </a:r>
            <a:r>
              <a:rPr lang="da-DK" dirty="0"/>
              <a:t> </a:t>
            </a:r>
            <a:r>
              <a:rPr lang="da-DK" dirty="0" err="1"/>
              <a:t>are</a:t>
            </a:r>
            <a:r>
              <a:rPr lang="da-DK" dirty="0"/>
              <a:t> </a:t>
            </a:r>
            <a:r>
              <a:rPr lang="da-DK" dirty="0" err="1"/>
              <a:t>spread</a:t>
            </a:r>
            <a:r>
              <a:rPr lang="da-DK" dirty="0"/>
              <a:t> out” (</a:t>
            </a:r>
            <a:r>
              <a:rPr lang="da-DK" dirty="0" err="1"/>
              <a:t>Horkheimer</a:t>
            </a:r>
            <a:r>
              <a:rPr lang="da-DK" dirty="0"/>
              <a:t> </a:t>
            </a:r>
            <a:r>
              <a:rPr lang="da-DK" dirty="0" err="1"/>
              <a:t>quoted</a:t>
            </a:r>
            <a:r>
              <a:rPr lang="da-DK" dirty="0"/>
              <a:t> in Smith)</a:t>
            </a:r>
          </a:p>
        </p:txBody>
      </p:sp>
      <p:sp>
        <p:nvSpPr>
          <p:cNvPr id="76803" name="Pladsholder til diasnumm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EAD0D43-EDF0-7E4C-B9AF-1F3EB3FF096B}" type="slidenum">
              <a:rPr lang="en-US" sz="1400">
                <a:solidFill>
                  <a:schemeClr val="bg1"/>
                </a:solidFill>
                <a:latin typeface="Helvetica Neue"/>
                <a:ea typeface="Helvetica Neue"/>
                <a:cs typeface="Helvetica Neue"/>
              </a:rPr>
              <a:pPr eaLnBrk="1" hangingPunct="1"/>
              <a:t>19</a:t>
            </a:fld>
            <a:endParaRPr lang="en-US" sz="1400" dirty="0">
              <a:solidFill>
                <a:schemeClr val="bg1"/>
              </a:solidFill>
              <a:latin typeface="Helvetica Neue"/>
              <a:ea typeface="Helvetica Neue"/>
              <a:cs typeface="Helvetica Neue"/>
            </a:endParaRPr>
          </a:p>
        </p:txBody>
      </p:sp>
    </p:spTree>
    <p:extLst>
      <p:ext uri="{BB962C8B-B14F-4D97-AF65-F5344CB8AC3E}">
        <p14:creationId xmlns:p14="http://schemas.microsoft.com/office/powerpoint/2010/main" val="26097163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altLang="en-US" dirty="0" err="1">
                <a:latin typeface="Helvetica Neue" charset="0"/>
                <a:ea typeface="ＭＳ Ｐゴシック" charset="-128"/>
              </a:rPr>
              <a:t>Politiken</a:t>
            </a:r>
            <a:r>
              <a:rPr lang="en-US" altLang="en-US" dirty="0">
                <a:latin typeface="Helvetica Neue" charset="0"/>
                <a:ea typeface="ＭＳ Ｐゴシック" charset="-128"/>
              </a:rPr>
              <a:t> 4 August 2011, </a:t>
            </a:r>
            <a:r>
              <a:rPr lang="en-US" altLang="en-US" dirty="0" err="1">
                <a:latin typeface="Helvetica Neue" charset="0"/>
                <a:ea typeface="ＭＳ Ｐゴシック" charset="-128"/>
              </a:rPr>
              <a:t>Wulffmorgenthaler</a:t>
            </a:r>
            <a:r>
              <a:rPr lang="en-US" altLang="en-US" dirty="0">
                <a:latin typeface="Helvetica Neue" charset="0"/>
                <a:ea typeface="ＭＳ Ｐゴシック" charset="-128"/>
              </a:rPr>
              <a:t> </a:t>
            </a:r>
          </a:p>
        </p:txBody>
      </p:sp>
      <p:pic>
        <p:nvPicPr>
          <p:cNvPr id="73730" name="Content Placeholder 3" descr="Wulffmorgenthaler.png"/>
          <p:cNvPicPr>
            <a:picLocks noGrp="1" noChangeAspect="1"/>
          </p:cNvPicPr>
          <p:nvPr>
            <p:ph idx="1"/>
          </p:nvPr>
        </p:nvPicPr>
        <p:blipFill>
          <a:blip r:embed="rId2">
            <a:extLst>
              <a:ext uri="{28A0092B-C50C-407E-A947-70E740481C1C}">
                <a14:useLocalDpi xmlns:a14="http://schemas.microsoft.com/office/drawing/2010/main" val="0"/>
              </a:ext>
            </a:extLst>
          </a:blip>
          <a:srcRect t="-27090" b="-27090"/>
          <a:stretch>
            <a:fillRect/>
          </a:stretch>
        </p:blipFill>
        <p:spPr/>
      </p:pic>
      <p:sp>
        <p:nvSpPr>
          <p:cNvPr id="73731" name="Pladsholder til diasnumm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C7BCB42E-D25F-494C-BFFF-72892F50BE1F}" type="slidenum">
              <a:rPr lang="en-US" altLang="en-US" sz="1400">
                <a:solidFill>
                  <a:schemeClr val="bg1"/>
                </a:solidFill>
                <a:latin typeface="Helvetica Neue" charset="0"/>
              </a:rPr>
              <a:pPr eaLnBrk="1" hangingPunct="1"/>
              <a:t>2</a:t>
            </a:fld>
            <a:endParaRPr lang="en-US" altLang="en-US" sz="1400" dirty="0">
              <a:solidFill>
                <a:schemeClr val="bg1"/>
              </a:solidFill>
              <a:latin typeface="Helvetica Neue" charset="0"/>
            </a:endParaRPr>
          </a:p>
        </p:txBody>
      </p:sp>
    </p:spTree>
    <p:extLst>
      <p:ext uri="{BB962C8B-B14F-4D97-AF65-F5344CB8AC3E}">
        <p14:creationId xmlns:p14="http://schemas.microsoft.com/office/powerpoint/2010/main" val="1165785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el 1"/>
          <p:cNvSpPr>
            <a:spLocks noGrp="1"/>
          </p:cNvSpPr>
          <p:nvPr>
            <p:ph type="title"/>
          </p:nvPr>
        </p:nvSpPr>
        <p:spPr/>
        <p:txBody>
          <a:bodyPr/>
          <a:lstStyle/>
          <a:p>
            <a:endParaRPr lang="en-US" dirty="0"/>
          </a:p>
        </p:txBody>
      </p:sp>
      <p:sp>
        <p:nvSpPr>
          <p:cNvPr id="33794" name="Pladsholder til indhold 2"/>
          <p:cNvSpPr>
            <a:spLocks noGrp="1"/>
          </p:cNvSpPr>
          <p:nvPr>
            <p:ph idx="1"/>
          </p:nvPr>
        </p:nvSpPr>
        <p:spPr/>
        <p:txBody>
          <a:bodyPr>
            <a:normAutofit/>
          </a:bodyPr>
          <a:lstStyle/>
          <a:p>
            <a:pPr marL="0" indent="0">
              <a:buFont typeface="Wingdings" charset="0"/>
              <a:buNone/>
            </a:pPr>
            <a:r>
              <a:rPr lang="en-GB" dirty="0"/>
              <a:t>Self-regard depends upon and in turn exacerbates intolerance.  </a:t>
            </a:r>
            <a:endParaRPr lang="en-US" dirty="0"/>
          </a:p>
          <a:p>
            <a:pPr marL="0" indent="0">
              <a:buFont typeface="Wingdings" charset="0"/>
              <a:buNone/>
            </a:pPr>
            <a:r>
              <a:rPr lang="en-GB" b="1" dirty="0"/>
              <a:t>The particular property of the narcissist gaze is that it glances up at the Other only to confirm its difference.</a:t>
            </a:r>
            <a:endParaRPr lang="en-US" b="1" dirty="0"/>
          </a:p>
          <a:p>
            <a:pPr marL="0" indent="0">
              <a:buFont typeface="Wingdings" charset="0"/>
              <a:buNone/>
            </a:pPr>
            <a:r>
              <a:rPr lang="en-GB" dirty="0"/>
              <a:t>Does not engage itself with the Other in any real sense.  </a:t>
            </a:r>
            <a:endParaRPr lang="en-US" dirty="0"/>
          </a:p>
          <a:p>
            <a:pPr marL="0" indent="0">
              <a:buFont typeface="Wingdings" charset="0"/>
              <a:buNone/>
            </a:pPr>
            <a:r>
              <a:rPr lang="en-GB" b="1" dirty="0"/>
              <a:t>Narcissism is uninterested in others except to the extent that they reflect back upon himself. </a:t>
            </a:r>
            <a:r>
              <a:rPr lang="en-GB" dirty="0"/>
              <a:t> </a:t>
            </a:r>
            <a:endParaRPr lang="en-US" dirty="0"/>
          </a:p>
          <a:p>
            <a:pPr marL="0" indent="0">
              <a:buFont typeface="Wingdings" charset="0"/>
              <a:buNone/>
            </a:pPr>
            <a:r>
              <a:rPr lang="en-GB" dirty="0"/>
              <a:t>What is different is rejected if it fails to confirm the narcissist in his self-opinion. </a:t>
            </a:r>
            <a:endParaRPr lang="en-US" dirty="0"/>
          </a:p>
          <a:p>
            <a:pPr marL="0" indent="0">
              <a:buFont typeface="Wingdings" charset="0"/>
              <a:buNone/>
            </a:pPr>
            <a:endParaRPr lang="en-US" dirty="0"/>
          </a:p>
        </p:txBody>
      </p:sp>
      <p:sp>
        <p:nvSpPr>
          <p:cNvPr id="33795" name="Pladsholder til diasnumm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388A043-1B90-BE44-8FD5-379BA3E0E0A5}" type="slidenum">
              <a:rPr lang="en-US" sz="1400">
                <a:solidFill>
                  <a:schemeClr val="bg1"/>
                </a:solidFill>
                <a:latin typeface="Helvetica Neue"/>
                <a:ea typeface="Helvetica Neue"/>
                <a:cs typeface="Helvetica Neue"/>
              </a:rPr>
              <a:pPr eaLnBrk="1" hangingPunct="1"/>
              <a:t>20</a:t>
            </a:fld>
            <a:endParaRPr lang="en-US" sz="1400" dirty="0">
              <a:solidFill>
                <a:schemeClr val="bg1"/>
              </a:solidFill>
              <a:latin typeface="Helvetica Neue"/>
              <a:ea typeface="Helvetica Neue"/>
              <a:cs typeface="Helvetica Neue"/>
            </a:endParaRPr>
          </a:p>
        </p:txBody>
      </p:sp>
    </p:spTree>
    <p:extLst>
      <p:ext uri="{BB962C8B-B14F-4D97-AF65-F5344CB8AC3E}">
        <p14:creationId xmlns:p14="http://schemas.microsoft.com/office/powerpoint/2010/main" val="4274063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el 1"/>
          <p:cNvSpPr>
            <a:spLocks noGrp="1"/>
          </p:cNvSpPr>
          <p:nvPr>
            <p:ph type="title"/>
          </p:nvPr>
        </p:nvSpPr>
        <p:spPr/>
        <p:txBody>
          <a:bodyPr/>
          <a:lstStyle/>
          <a:p>
            <a:r>
              <a:rPr lang="en-US" dirty="0" err="1"/>
              <a:t>Appadurai’s</a:t>
            </a:r>
            <a:r>
              <a:rPr lang="en-US" dirty="0"/>
              <a:t> “Predatory narcissism” (2006 – Fear of Small Numbers)</a:t>
            </a:r>
          </a:p>
        </p:txBody>
      </p:sp>
      <p:sp>
        <p:nvSpPr>
          <p:cNvPr id="3" name="Pladsholder til indhold 2"/>
          <p:cNvSpPr>
            <a:spLocks noGrp="1"/>
          </p:cNvSpPr>
          <p:nvPr>
            <p:ph idx="1"/>
          </p:nvPr>
        </p:nvSpPr>
        <p:spPr/>
        <p:txBody>
          <a:bodyPr/>
          <a:lstStyle/>
          <a:p>
            <a:pPr marL="228600" lvl="1" indent="0">
              <a:buFont typeface="Wingdings" charset="0"/>
              <a:buNone/>
            </a:pPr>
            <a:r>
              <a:rPr lang="en-US" sz="2000" dirty="0"/>
              <a:t>Elimination of difference itself</a:t>
            </a:r>
          </a:p>
          <a:p>
            <a:pPr marL="228600" lvl="1" indent="0">
              <a:buFont typeface="Wingdings" charset="0"/>
              <a:buNone/>
            </a:pPr>
            <a:endParaRPr lang="en-US" sz="2000" dirty="0"/>
          </a:p>
          <a:p>
            <a:pPr marL="228600" lvl="1" indent="0">
              <a:buFont typeface="Wingdings" charset="0"/>
              <a:buNone/>
            </a:pPr>
            <a:endParaRPr lang="en-US" sz="2000" dirty="0"/>
          </a:p>
        </p:txBody>
      </p:sp>
      <p:sp>
        <p:nvSpPr>
          <p:cNvPr id="34819" name="Pladsholder til diasnumm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AB77F78-95F8-9248-8B37-00D34C7A0C2E}" type="slidenum">
              <a:rPr lang="en-US" sz="1400">
                <a:solidFill>
                  <a:schemeClr val="bg1"/>
                </a:solidFill>
                <a:latin typeface="Helvetica Neue"/>
                <a:ea typeface="Helvetica Neue"/>
                <a:cs typeface="Helvetica Neue"/>
              </a:rPr>
              <a:pPr eaLnBrk="1" hangingPunct="1"/>
              <a:t>21</a:t>
            </a:fld>
            <a:endParaRPr lang="en-US" sz="1400" dirty="0">
              <a:solidFill>
                <a:schemeClr val="bg1"/>
              </a:solidFill>
              <a:latin typeface="Helvetica Neue"/>
              <a:ea typeface="Helvetica Neue"/>
              <a:cs typeface="Helvetica Neue"/>
            </a:endParaRPr>
          </a:p>
        </p:txBody>
      </p:sp>
    </p:spTree>
    <p:extLst>
      <p:ext uri="{BB962C8B-B14F-4D97-AF65-F5344CB8AC3E}">
        <p14:creationId xmlns:p14="http://schemas.microsoft.com/office/powerpoint/2010/main" val="18374956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Predatory</a:t>
            </a:r>
            <a:r>
              <a:rPr lang="da-DK" dirty="0"/>
              <a:t> </a:t>
            </a:r>
            <a:r>
              <a:rPr lang="da-DK" dirty="0" err="1"/>
              <a:t>identities</a:t>
            </a:r>
            <a:endParaRPr lang="da-DK" dirty="0"/>
          </a:p>
        </p:txBody>
      </p:sp>
      <p:sp>
        <p:nvSpPr>
          <p:cNvPr id="3" name="Pladsholder til indhold 2"/>
          <p:cNvSpPr>
            <a:spLocks noGrp="1"/>
          </p:cNvSpPr>
          <p:nvPr>
            <p:ph idx="1"/>
          </p:nvPr>
        </p:nvSpPr>
        <p:spPr/>
        <p:txBody>
          <a:bodyPr/>
          <a:lstStyle/>
          <a:p>
            <a:pPr marL="0" indent="0">
              <a:buNone/>
            </a:pPr>
            <a:r>
              <a:rPr lang="da-DK" dirty="0"/>
              <a:t>”</a:t>
            </a:r>
            <a:r>
              <a:rPr lang="da-DK" dirty="0" err="1"/>
              <a:t>Those</a:t>
            </a:r>
            <a:r>
              <a:rPr lang="da-DK" dirty="0"/>
              <a:t> </a:t>
            </a:r>
            <a:r>
              <a:rPr lang="da-DK" dirty="0" err="1"/>
              <a:t>identities</a:t>
            </a:r>
            <a:r>
              <a:rPr lang="da-DK" dirty="0"/>
              <a:t> </a:t>
            </a:r>
            <a:r>
              <a:rPr lang="da-DK" dirty="0" err="1"/>
              <a:t>whose</a:t>
            </a:r>
            <a:r>
              <a:rPr lang="da-DK" dirty="0"/>
              <a:t> social </a:t>
            </a:r>
            <a:r>
              <a:rPr lang="da-DK" dirty="0" err="1"/>
              <a:t>construction</a:t>
            </a:r>
            <a:r>
              <a:rPr lang="da-DK" dirty="0"/>
              <a:t> and </a:t>
            </a:r>
            <a:r>
              <a:rPr lang="da-DK" dirty="0" err="1"/>
              <a:t>mobilization</a:t>
            </a:r>
            <a:r>
              <a:rPr lang="da-DK" dirty="0"/>
              <a:t> </a:t>
            </a:r>
            <a:r>
              <a:rPr lang="da-DK" dirty="0" err="1"/>
              <a:t>require</a:t>
            </a:r>
            <a:r>
              <a:rPr lang="da-DK" dirty="0"/>
              <a:t> the </a:t>
            </a:r>
            <a:r>
              <a:rPr lang="da-DK" dirty="0" err="1"/>
              <a:t>extinction</a:t>
            </a:r>
            <a:r>
              <a:rPr lang="da-DK" dirty="0"/>
              <a:t> of </a:t>
            </a:r>
            <a:r>
              <a:rPr lang="da-DK" dirty="0" err="1"/>
              <a:t>other</a:t>
            </a:r>
            <a:r>
              <a:rPr lang="da-DK" dirty="0"/>
              <a:t>, </a:t>
            </a:r>
            <a:r>
              <a:rPr lang="da-DK" dirty="0" err="1"/>
              <a:t>proximate</a:t>
            </a:r>
            <a:r>
              <a:rPr lang="da-DK" dirty="0"/>
              <a:t> social </a:t>
            </a:r>
            <a:r>
              <a:rPr lang="da-DK" dirty="0" err="1"/>
              <a:t>categories</a:t>
            </a:r>
            <a:r>
              <a:rPr lang="da-DK" dirty="0"/>
              <a:t>, </a:t>
            </a:r>
            <a:r>
              <a:rPr lang="da-DK" dirty="0" err="1"/>
              <a:t>defined</a:t>
            </a:r>
            <a:r>
              <a:rPr lang="da-DK" dirty="0"/>
              <a:t> as </a:t>
            </a:r>
            <a:r>
              <a:rPr lang="da-DK" dirty="0" err="1"/>
              <a:t>threats</a:t>
            </a:r>
            <a:r>
              <a:rPr lang="da-DK" dirty="0"/>
              <a:t> to the </a:t>
            </a:r>
            <a:r>
              <a:rPr lang="da-DK" dirty="0" err="1"/>
              <a:t>very</a:t>
            </a:r>
            <a:r>
              <a:rPr lang="da-DK" dirty="0"/>
              <a:t> </a:t>
            </a:r>
            <a:r>
              <a:rPr lang="da-DK" dirty="0" err="1"/>
              <a:t>existence</a:t>
            </a:r>
            <a:r>
              <a:rPr lang="da-DK" dirty="0"/>
              <a:t> of </a:t>
            </a:r>
            <a:r>
              <a:rPr lang="da-DK" dirty="0" err="1"/>
              <a:t>some</a:t>
            </a:r>
            <a:r>
              <a:rPr lang="da-DK" dirty="0"/>
              <a:t> </a:t>
            </a:r>
            <a:r>
              <a:rPr lang="da-DK" dirty="0" err="1"/>
              <a:t>group</a:t>
            </a:r>
            <a:r>
              <a:rPr lang="da-DK" dirty="0"/>
              <a:t>, </a:t>
            </a:r>
            <a:r>
              <a:rPr lang="da-DK" dirty="0" err="1"/>
              <a:t>defined</a:t>
            </a:r>
            <a:r>
              <a:rPr lang="da-DK" dirty="0"/>
              <a:t> as a </a:t>
            </a:r>
            <a:r>
              <a:rPr lang="da-DK" dirty="0" err="1"/>
              <a:t>we</a:t>
            </a:r>
            <a:r>
              <a:rPr lang="da-DK" dirty="0"/>
              <a:t>”</a:t>
            </a:r>
          </a:p>
          <a:p>
            <a:pPr marL="0" indent="0">
              <a:buNone/>
            </a:pPr>
            <a:r>
              <a:rPr lang="da-DK" dirty="0"/>
              <a:t>Methods:</a:t>
            </a:r>
          </a:p>
          <a:p>
            <a:pPr>
              <a:buFontTx/>
              <a:buChar char="-"/>
            </a:pPr>
            <a:r>
              <a:rPr lang="da-DK" dirty="0" err="1"/>
              <a:t>Portraying</a:t>
            </a:r>
            <a:r>
              <a:rPr lang="da-DK" dirty="0"/>
              <a:t> </a:t>
            </a:r>
            <a:r>
              <a:rPr lang="da-DK" dirty="0" err="1"/>
              <a:t>oneself</a:t>
            </a:r>
            <a:r>
              <a:rPr lang="da-DK" dirty="0"/>
              <a:t> as a </a:t>
            </a:r>
            <a:r>
              <a:rPr lang="da-DK" dirty="0" err="1"/>
              <a:t>threatened</a:t>
            </a:r>
            <a:r>
              <a:rPr lang="da-DK" dirty="0"/>
              <a:t> </a:t>
            </a:r>
            <a:r>
              <a:rPr lang="da-DK" dirty="0" err="1"/>
              <a:t>majority</a:t>
            </a:r>
            <a:endParaRPr lang="da-DK" dirty="0"/>
          </a:p>
          <a:p>
            <a:pPr>
              <a:buFontTx/>
              <a:buChar char="-"/>
            </a:pPr>
            <a:r>
              <a:rPr lang="da-DK" dirty="0"/>
              <a:t>”</a:t>
            </a:r>
            <a:r>
              <a:rPr lang="da-DK" dirty="0" err="1"/>
              <a:t>We</a:t>
            </a:r>
            <a:r>
              <a:rPr lang="da-DK" dirty="0"/>
              <a:t> </a:t>
            </a:r>
            <a:r>
              <a:rPr lang="da-DK" dirty="0" err="1"/>
              <a:t>could</a:t>
            </a:r>
            <a:r>
              <a:rPr lang="da-DK" dirty="0"/>
              <a:t> </a:t>
            </a:r>
            <a:r>
              <a:rPr lang="da-DK" dirty="0" err="1"/>
              <a:t>beocme</a:t>
            </a:r>
            <a:r>
              <a:rPr lang="da-DK" dirty="0"/>
              <a:t> a </a:t>
            </a:r>
            <a:r>
              <a:rPr lang="da-DK" dirty="0" err="1"/>
              <a:t>minority</a:t>
            </a:r>
            <a:r>
              <a:rPr lang="da-DK" dirty="0"/>
              <a:t> in </a:t>
            </a:r>
            <a:r>
              <a:rPr lang="da-DK" dirty="0" err="1"/>
              <a:t>our</a:t>
            </a:r>
            <a:r>
              <a:rPr lang="da-DK" dirty="0"/>
              <a:t> </a:t>
            </a:r>
            <a:r>
              <a:rPr lang="da-DK" dirty="0" err="1"/>
              <a:t>own</a:t>
            </a:r>
            <a:r>
              <a:rPr lang="da-DK" dirty="0"/>
              <a:t> country”</a:t>
            </a:r>
          </a:p>
        </p:txBody>
      </p:sp>
      <p:sp>
        <p:nvSpPr>
          <p:cNvPr id="4" name="Pladsholder til sidefod 3"/>
          <p:cNvSpPr>
            <a:spLocks noGrp="1"/>
          </p:cNvSpPr>
          <p:nvPr>
            <p:ph type="ftr" sz="quarter" idx="11"/>
          </p:nvPr>
        </p:nvSpPr>
        <p:spPr/>
        <p:txBody>
          <a:bodyPr/>
          <a:lstStyle/>
          <a:p>
            <a:pPr>
              <a:defRPr/>
            </a:pPr>
            <a:endParaRPr lang="da-DK"/>
          </a:p>
        </p:txBody>
      </p:sp>
      <p:sp>
        <p:nvSpPr>
          <p:cNvPr id="5" name="Pladsholder til diasnummer 4"/>
          <p:cNvSpPr>
            <a:spLocks noGrp="1"/>
          </p:cNvSpPr>
          <p:nvPr>
            <p:ph type="sldNum" sz="quarter" idx="12"/>
          </p:nvPr>
        </p:nvSpPr>
        <p:spPr/>
        <p:txBody>
          <a:bodyPr/>
          <a:lstStyle/>
          <a:p>
            <a:pPr>
              <a:defRPr/>
            </a:pPr>
            <a:fld id="{2A67385F-CED8-4C49-84CA-54F95D8952B3}" type="slidenum">
              <a:rPr lang="en-US" smtClean="0"/>
              <a:pPr>
                <a:defRPr/>
              </a:pPr>
              <a:t>22</a:t>
            </a:fld>
            <a:endParaRPr lang="en-US"/>
          </a:p>
        </p:txBody>
      </p:sp>
    </p:spTree>
    <p:extLst>
      <p:ext uri="{BB962C8B-B14F-4D97-AF65-F5344CB8AC3E}">
        <p14:creationId xmlns:p14="http://schemas.microsoft.com/office/powerpoint/2010/main" val="449207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Tipping Points:</a:t>
            </a:r>
          </a:p>
        </p:txBody>
      </p:sp>
      <p:sp>
        <p:nvSpPr>
          <p:cNvPr id="3" name="Pladsholder til indhold 2"/>
          <p:cNvSpPr>
            <a:spLocks noGrp="1"/>
          </p:cNvSpPr>
          <p:nvPr>
            <p:ph idx="1"/>
          </p:nvPr>
        </p:nvSpPr>
        <p:spPr/>
        <p:txBody>
          <a:bodyPr/>
          <a:lstStyle/>
          <a:p>
            <a:pPr marL="457200" indent="-457200">
              <a:buAutoNum type="arabicParenR"/>
            </a:pPr>
            <a:r>
              <a:rPr lang="da-DK" dirty="0" err="1"/>
              <a:t>Capture</a:t>
            </a:r>
            <a:r>
              <a:rPr lang="da-DK" dirty="0"/>
              <a:t> of the </a:t>
            </a:r>
            <a:r>
              <a:rPr lang="da-DK" dirty="0" err="1"/>
              <a:t>state</a:t>
            </a:r>
            <a:r>
              <a:rPr lang="da-DK" dirty="0"/>
              <a:t> by racist/</a:t>
            </a:r>
            <a:r>
              <a:rPr lang="da-DK" dirty="0" err="1"/>
              <a:t>natinalist</a:t>
            </a:r>
            <a:r>
              <a:rPr lang="da-DK" dirty="0"/>
              <a:t> parties/</a:t>
            </a:r>
            <a:r>
              <a:rPr lang="da-DK" dirty="0" err="1"/>
              <a:t>groups</a:t>
            </a:r>
            <a:endParaRPr lang="da-DK" dirty="0"/>
          </a:p>
          <a:p>
            <a:pPr marL="457200" indent="-457200">
              <a:buAutoNum type="arabicParenR"/>
            </a:pPr>
            <a:r>
              <a:rPr lang="da-DK" dirty="0"/>
              <a:t>Census </a:t>
            </a:r>
            <a:r>
              <a:rPr lang="da-DK" dirty="0" err="1"/>
              <a:t>tools</a:t>
            </a:r>
            <a:r>
              <a:rPr lang="da-DK" dirty="0"/>
              <a:t> and </a:t>
            </a:r>
            <a:r>
              <a:rPr lang="da-DK" dirty="0" err="1"/>
              <a:t>techniques</a:t>
            </a:r>
            <a:r>
              <a:rPr lang="da-DK" dirty="0"/>
              <a:t> and </a:t>
            </a:r>
            <a:r>
              <a:rPr lang="da-DK" dirty="0" err="1"/>
              <a:t>their</a:t>
            </a:r>
            <a:r>
              <a:rPr lang="da-DK" dirty="0"/>
              <a:t> </a:t>
            </a:r>
            <a:r>
              <a:rPr lang="da-DK" dirty="0" err="1"/>
              <a:t>ethnicized</a:t>
            </a:r>
            <a:r>
              <a:rPr lang="da-DK" dirty="0"/>
              <a:t> interpretation</a:t>
            </a:r>
          </a:p>
          <a:p>
            <a:pPr marL="457200" indent="-457200">
              <a:buAutoNum type="arabicParenR"/>
            </a:pPr>
            <a:r>
              <a:rPr lang="da-DK" dirty="0"/>
              <a:t>Felt </a:t>
            </a:r>
            <a:r>
              <a:rPr lang="da-DK" dirty="0" err="1"/>
              <a:t>lack</a:t>
            </a:r>
            <a:r>
              <a:rPr lang="da-DK" dirty="0"/>
              <a:t> of </a:t>
            </a:r>
            <a:r>
              <a:rPr lang="da-DK" dirty="0" err="1"/>
              <a:t>fit</a:t>
            </a:r>
            <a:r>
              <a:rPr lang="da-DK" dirty="0"/>
              <a:t> </a:t>
            </a:r>
            <a:r>
              <a:rPr lang="da-DK" dirty="0" err="1"/>
              <a:t>between</a:t>
            </a:r>
            <a:r>
              <a:rPr lang="da-DK" dirty="0"/>
              <a:t> </a:t>
            </a:r>
            <a:r>
              <a:rPr lang="da-DK" dirty="0" err="1"/>
              <a:t>political</a:t>
            </a:r>
            <a:r>
              <a:rPr lang="da-DK" dirty="0"/>
              <a:t> and </a:t>
            </a:r>
            <a:r>
              <a:rPr lang="da-DK" dirty="0" err="1"/>
              <a:t>ethnic</a:t>
            </a:r>
            <a:r>
              <a:rPr lang="da-DK" dirty="0"/>
              <a:t> </a:t>
            </a:r>
            <a:r>
              <a:rPr lang="da-DK" dirty="0" err="1"/>
              <a:t>borders</a:t>
            </a:r>
            <a:endParaRPr lang="da-DK" dirty="0"/>
          </a:p>
          <a:p>
            <a:pPr marL="457200" indent="-457200">
              <a:buAutoNum type="arabicParenR"/>
            </a:pPr>
            <a:r>
              <a:rPr lang="da-DK" dirty="0" err="1"/>
              <a:t>Campaigns</a:t>
            </a:r>
            <a:r>
              <a:rPr lang="da-DK" dirty="0"/>
              <a:t> of </a:t>
            </a:r>
            <a:r>
              <a:rPr lang="da-DK" dirty="0" err="1"/>
              <a:t>fear</a:t>
            </a:r>
            <a:endParaRPr lang="da-DK" dirty="0"/>
          </a:p>
          <a:p>
            <a:pPr marL="457200" indent="-457200">
              <a:buAutoNum type="arabicParenR"/>
            </a:pPr>
            <a:r>
              <a:rPr lang="da-DK" dirty="0" err="1"/>
              <a:t>Fear</a:t>
            </a:r>
            <a:r>
              <a:rPr lang="da-DK" dirty="0"/>
              <a:t> of small </a:t>
            </a:r>
            <a:r>
              <a:rPr lang="da-DK" dirty="0" err="1"/>
              <a:t>numbers</a:t>
            </a:r>
            <a:endParaRPr lang="da-DK" dirty="0"/>
          </a:p>
        </p:txBody>
      </p:sp>
      <p:sp>
        <p:nvSpPr>
          <p:cNvPr id="4" name="Pladsholder til sidefod 3"/>
          <p:cNvSpPr>
            <a:spLocks noGrp="1"/>
          </p:cNvSpPr>
          <p:nvPr>
            <p:ph type="ftr" sz="quarter" idx="11"/>
          </p:nvPr>
        </p:nvSpPr>
        <p:spPr/>
        <p:txBody>
          <a:bodyPr/>
          <a:lstStyle/>
          <a:p>
            <a:pPr>
              <a:defRPr/>
            </a:pPr>
            <a:endParaRPr lang="da-DK"/>
          </a:p>
        </p:txBody>
      </p:sp>
      <p:sp>
        <p:nvSpPr>
          <p:cNvPr id="5" name="Pladsholder til diasnummer 4"/>
          <p:cNvSpPr>
            <a:spLocks noGrp="1"/>
          </p:cNvSpPr>
          <p:nvPr>
            <p:ph type="sldNum" sz="quarter" idx="12"/>
          </p:nvPr>
        </p:nvSpPr>
        <p:spPr/>
        <p:txBody>
          <a:bodyPr/>
          <a:lstStyle/>
          <a:p>
            <a:pPr>
              <a:defRPr/>
            </a:pPr>
            <a:fld id="{2A67385F-CED8-4C49-84CA-54F95D8952B3}" type="slidenum">
              <a:rPr lang="en-US" smtClean="0"/>
              <a:pPr>
                <a:defRPr/>
              </a:pPr>
              <a:t>23</a:t>
            </a:fld>
            <a:endParaRPr lang="en-US"/>
          </a:p>
        </p:txBody>
      </p:sp>
    </p:spTree>
    <p:extLst>
      <p:ext uri="{BB962C8B-B14F-4D97-AF65-F5344CB8AC3E}">
        <p14:creationId xmlns:p14="http://schemas.microsoft.com/office/powerpoint/2010/main" val="207752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el 1"/>
          <p:cNvSpPr>
            <a:spLocks noGrp="1"/>
          </p:cNvSpPr>
          <p:nvPr>
            <p:ph type="title"/>
          </p:nvPr>
        </p:nvSpPr>
        <p:spPr/>
        <p:txBody>
          <a:bodyPr/>
          <a:lstStyle/>
          <a:p>
            <a:r>
              <a:rPr lang="en-US" dirty="0"/>
              <a:t>Freud quoted in </a:t>
            </a:r>
            <a:r>
              <a:rPr lang="en-US" dirty="0" err="1"/>
              <a:t>Ignatieff</a:t>
            </a:r>
            <a:r>
              <a:rPr lang="en-US" dirty="0"/>
              <a:t> (p 48)</a:t>
            </a:r>
          </a:p>
        </p:txBody>
      </p:sp>
      <p:sp>
        <p:nvSpPr>
          <p:cNvPr id="32770" name="Pladsholder til indhold 2"/>
          <p:cNvSpPr>
            <a:spLocks noGrp="1"/>
          </p:cNvSpPr>
          <p:nvPr>
            <p:ph idx="1"/>
          </p:nvPr>
        </p:nvSpPr>
        <p:spPr/>
        <p:txBody>
          <a:bodyPr>
            <a:normAutofit fontScale="92500" lnSpcReduction="10000"/>
          </a:bodyPr>
          <a:lstStyle/>
          <a:p>
            <a:pPr marL="0" indent="0">
              <a:buFont typeface="Wingdings" charset="0"/>
              <a:buNone/>
            </a:pPr>
            <a:r>
              <a:rPr lang="en-GB" dirty="0"/>
              <a:t>“it is precisely the minor differences in people who are otherwise alike that form the basis of feelings of strangeness and hostility between them” </a:t>
            </a:r>
          </a:p>
          <a:p>
            <a:pPr marL="0" indent="0">
              <a:buFont typeface="Wingdings" charset="0"/>
              <a:buNone/>
            </a:pPr>
            <a:r>
              <a:rPr lang="en-GB" sz="2000" dirty="0"/>
              <a:t>It is precisely because the differences between groups are minor that they much be expressed aggressively. </a:t>
            </a:r>
            <a:endParaRPr lang="en-US" dirty="0"/>
          </a:p>
          <a:p>
            <a:pPr marL="0" indent="0">
              <a:buFont typeface="Wingdings" charset="0"/>
              <a:buNone/>
            </a:pPr>
            <a:r>
              <a:rPr lang="en-GB" sz="2000" dirty="0"/>
              <a:t>The less substantial the differences between two groups, the more they both struggle to portray those differences as absolute </a:t>
            </a:r>
            <a:endParaRPr lang="en-GB" dirty="0"/>
          </a:p>
          <a:p>
            <a:pPr marL="0" indent="0">
              <a:buFont typeface="Wingdings" charset="0"/>
              <a:buNone/>
            </a:pPr>
            <a:r>
              <a:rPr lang="en-GB" dirty="0"/>
              <a:t>“it would be tempting to pursue this idea and to derive from this ‘</a:t>
            </a:r>
            <a:r>
              <a:rPr lang="en-GB" altLang="ja-JP" dirty="0"/>
              <a:t>narcissism of minor differences</a:t>
            </a:r>
            <a:r>
              <a:rPr lang="en-GB" dirty="0"/>
              <a:t>’</a:t>
            </a:r>
            <a:r>
              <a:rPr lang="en-GB" altLang="ja-JP" dirty="0"/>
              <a:t> the hostility which in every human relation we see fighting against feelings of fellowship and overpowering the commandment that all men should love one another.</a:t>
            </a:r>
            <a:r>
              <a:rPr lang="en-GB" dirty="0"/>
              <a:t>”</a:t>
            </a:r>
            <a:r>
              <a:rPr lang="en-GB" altLang="ja-JP" dirty="0"/>
              <a:t> (</a:t>
            </a:r>
            <a:r>
              <a:rPr lang="en-GB" altLang="ja-JP" dirty="0" err="1"/>
              <a:t>Ignatieff</a:t>
            </a:r>
            <a:r>
              <a:rPr lang="en-GB" altLang="ja-JP" dirty="0"/>
              <a:t> 1998 – Warrior’s </a:t>
            </a:r>
            <a:r>
              <a:rPr lang="en-GB" altLang="ja-JP" dirty="0" err="1"/>
              <a:t>Honor</a:t>
            </a:r>
            <a:r>
              <a:rPr lang="en-GB" altLang="ja-JP" dirty="0"/>
              <a:t>”</a:t>
            </a:r>
          </a:p>
          <a:p>
            <a:pPr marL="0" indent="0">
              <a:buFont typeface="Wingdings" charset="0"/>
              <a:buNone/>
            </a:pPr>
            <a:endParaRPr lang="en-US" dirty="0"/>
          </a:p>
        </p:txBody>
      </p:sp>
      <p:sp>
        <p:nvSpPr>
          <p:cNvPr id="32771" name="Pladsholder til diasnumm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A4AEE08-D09D-2044-B89D-B4E068713633}" type="slidenum">
              <a:rPr lang="en-US" sz="1400">
                <a:solidFill>
                  <a:schemeClr val="bg1"/>
                </a:solidFill>
                <a:latin typeface="Helvetica Neue"/>
                <a:ea typeface="Helvetica Neue"/>
                <a:cs typeface="Helvetica Neue"/>
              </a:rPr>
              <a:pPr eaLnBrk="1" hangingPunct="1"/>
              <a:t>24</a:t>
            </a:fld>
            <a:endParaRPr lang="en-US" sz="1400" dirty="0">
              <a:solidFill>
                <a:schemeClr val="bg1"/>
              </a:solidFill>
              <a:latin typeface="Helvetica Neue"/>
              <a:ea typeface="Helvetica Neue"/>
              <a:cs typeface="Helvetica Neue"/>
            </a:endParaRPr>
          </a:p>
        </p:txBody>
      </p:sp>
    </p:spTree>
    <p:extLst>
      <p:ext uri="{BB962C8B-B14F-4D97-AF65-F5344CB8AC3E}">
        <p14:creationId xmlns:p14="http://schemas.microsoft.com/office/powerpoint/2010/main" val="3089381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el 1"/>
          <p:cNvSpPr>
            <a:spLocks noGrp="1"/>
          </p:cNvSpPr>
          <p:nvPr>
            <p:ph type="title"/>
          </p:nvPr>
        </p:nvSpPr>
        <p:spPr/>
        <p:txBody>
          <a:bodyPr/>
          <a:lstStyle/>
          <a:p>
            <a:r>
              <a:rPr lang="en-US" dirty="0"/>
              <a:t>“Nationalism is a kind of </a:t>
            </a:r>
            <a:r>
              <a:rPr lang="en-US" dirty="0" err="1"/>
              <a:t>narcisissm</a:t>
            </a:r>
            <a:r>
              <a:rPr lang="en-US" dirty="0"/>
              <a:t>”</a:t>
            </a:r>
          </a:p>
        </p:txBody>
      </p:sp>
      <p:sp>
        <p:nvSpPr>
          <p:cNvPr id="35842" name="Pladsholder til indhold 2"/>
          <p:cNvSpPr>
            <a:spLocks noGrp="1"/>
          </p:cNvSpPr>
          <p:nvPr>
            <p:ph idx="1"/>
          </p:nvPr>
        </p:nvSpPr>
        <p:spPr/>
        <p:txBody>
          <a:bodyPr>
            <a:normAutofit/>
          </a:bodyPr>
          <a:lstStyle/>
          <a:p>
            <a:pPr marL="0" indent="0">
              <a:buFont typeface="Wingdings" charset="0"/>
              <a:buNone/>
            </a:pPr>
            <a:r>
              <a:rPr lang="en-GB" dirty="0"/>
              <a:t>“A nationalist takes the neutral facts about a people – their language, habitat, culture, tradition, and history – and turns these facts into a narrative, whose purpose is to illuminate the self-consciousness of a group, to enable them to think of themselves as a nation with a claim to self-determination. A nationalist, in other words, takes “minor differences”- indifferent in themselves – and transforms them into major differences. So traditions are invented (p 50) </a:t>
            </a:r>
            <a:endParaRPr lang="en-US" dirty="0"/>
          </a:p>
          <a:p>
            <a:pPr marL="0" indent="0">
              <a:buFont typeface="Wingdings" charset="0"/>
              <a:buNone/>
            </a:pPr>
            <a:endParaRPr lang="en-US" dirty="0"/>
          </a:p>
        </p:txBody>
      </p:sp>
      <p:sp>
        <p:nvSpPr>
          <p:cNvPr id="35843" name="Pladsholder til diasnumm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4F49296-7CF9-5C48-B6BD-55D1ACFDB276}" type="slidenum">
              <a:rPr lang="en-US" sz="1400">
                <a:solidFill>
                  <a:schemeClr val="bg1"/>
                </a:solidFill>
                <a:latin typeface="Helvetica Neue"/>
                <a:ea typeface="Helvetica Neue"/>
                <a:cs typeface="Helvetica Neue"/>
              </a:rPr>
              <a:pPr eaLnBrk="1" hangingPunct="1"/>
              <a:t>25</a:t>
            </a:fld>
            <a:endParaRPr lang="en-US" sz="1400" dirty="0">
              <a:solidFill>
                <a:schemeClr val="bg1"/>
              </a:solidFill>
              <a:latin typeface="Helvetica Neue"/>
              <a:ea typeface="Helvetica Neue"/>
              <a:cs typeface="Helvetica Neue"/>
            </a:endParaRPr>
          </a:p>
        </p:txBody>
      </p:sp>
    </p:spTree>
    <p:extLst>
      <p:ext uri="{BB962C8B-B14F-4D97-AF65-F5344CB8AC3E}">
        <p14:creationId xmlns:p14="http://schemas.microsoft.com/office/powerpoint/2010/main" val="15878958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el 1"/>
          <p:cNvSpPr>
            <a:spLocks noGrp="1"/>
          </p:cNvSpPr>
          <p:nvPr>
            <p:ph type="title"/>
          </p:nvPr>
        </p:nvSpPr>
        <p:spPr/>
        <p:txBody>
          <a:bodyPr/>
          <a:lstStyle/>
          <a:p>
            <a:endParaRPr lang="en-US" dirty="0"/>
          </a:p>
        </p:txBody>
      </p:sp>
      <p:sp>
        <p:nvSpPr>
          <p:cNvPr id="36866" name="Pladsholder til indhold 2"/>
          <p:cNvSpPr>
            <a:spLocks noGrp="1"/>
          </p:cNvSpPr>
          <p:nvPr>
            <p:ph idx="1"/>
          </p:nvPr>
        </p:nvSpPr>
        <p:spPr/>
        <p:txBody>
          <a:bodyPr>
            <a:normAutofit/>
          </a:bodyPr>
          <a:lstStyle/>
          <a:p>
            <a:pPr marL="0" indent="0">
              <a:buFont typeface="Wingdings" charset="0"/>
              <a:buNone/>
            </a:pPr>
            <a:r>
              <a:rPr lang="en-US" dirty="0"/>
              <a:t>“The problem with nationalism is not the desire for self-determination itself, but the epistemological illusion that you can be at home, you can be understood, only among people like yourself ...</a:t>
            </a:r>
          </a:p>
          <a:p>
            <a:pPr marL="0" indent="0">
              <a:buFont typeface="Wingdings" charset="0"/>
              <a:buNone/>
            </a:pPr>
            <a:r>
              <a:rPr lang="en-US" dirty="0"/>
              <a:t>What is wrong with nationalism is not the desire to be master in your own house, but the conviction that only people like yourself deserve to be in the house” (p 59) </a:t>
            </a:r>
          </a:p>
          <a:p>
            <a:pPr marL="0" indent="0">
              <a:buFont typeface="Wingdings" charset="0"/>
              <a:buNone/>
            </a:pPr>
            <a:endParaRPr lang="en-US" dirty="0"/>
          </a:p>
        </p:txBody>
      </p:sp>
      <p:sp>
        <p:nvSpPr>
          <p:cNvPr id="36867" name="Pladsholder til diasnumm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B1BF282-4E66-7641-BE99-D4BDEA78FFD1}" type="slidenum">
              <a:rPr lang="en-US" sz="1400">
                <a:solidFill>
                  <a:schemeClr val="bg1"/>
                </a:solidFill>
                <a:latin typeface="Helvetica Neue"/>
                <a:ea typeface="Helvetica Neue"/>
                <a:cs typeface="Helvetica Neue"/>
              </a:rPr>
              <a:pPr eaLnBrk="1" hangingPunct="1"/>
              <a:t>26</a:t>
            </a:fld>
            <a:endParaRPr lang="en-US" sz="1400" dirty="0">
              <a:solidFill>
                <a:schemeClr val="bg1"/>
              </a:solidFill>
              <a:latin typeface="Helvetica Neue"/>
              <a:ea typeface="Helvetica Neue"/>
              <a:cs typeface="Helvetica Neue"/>
            </a:endParaRPr>
          </a:p>
        </p:txBody>
      </p:sp>
    </p:spTree>
    <p:extLst>
      <p:ext uri="{BB962C8B-B14F-4D97-AF65-F5344CB8AC3E}">
        <p14:creationId xmlns:p14="http://schemas.microsoft.com/office/powerpoint/2010/main" val="4063217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el 1"/>
          <p:cNvSpPr>
            <a:spLocks noGrp="1"/>
          </p:cNvSpPr>
          <p:nvPr>
            <p:ph type="title"/>
          </p:nvPr>
        </p:nvSpPr>
        <p:spPr/>
        <p:txBody>
          <a:bodyPr/>
          <a:lstStyle/>
          <a:p>
            <a:endParaRPr lang="en-US" dirty="0"/>
          </a:p>
        </p:txBody>
      </p:sp>
      <p:sp>
        <p:nvSpPr>
          <p:cNvPr id="3" name="Pladsholder til indhold 2"/>
          <p:cNvSpPr>
            <a:spLocks noGrp="1"/>
          </p:cNvSpPr>
          <p:nvPr>
            <p:ph idx="1"/>
          </p:nvPr>
        </p:nvSpPr>
        <p:spPr/>
        <p:txBody>
          <a:bodyPr>
            <a:normAutofit/>
          </a:bodyPr>
          <a:lstStyle/>
          <a:p>
            <a:pPr marL="0" indent="0">
              <a:buFont typeface="Wingdings" charset="0"/>
              <a:buNone/>
            </a:pPr>
            <a:r>
              <a:rPr lang="en-US" dirty="0"/>
              <a:t>The root of intolerance lies in our tendency to overvalue our own identities; by overvalue, I mean we insist that we have nothing in common, nothing to share. At the heart of this insistence lurks the fantasy of purity, of boundaries that can never be crossed.” (</a:t>
            </a:r>
            <a:r>
              <a:rPr lang="en-US" dirty="0" err="1"/>
              <a:t>Ignatieff</a:t>
            </a:r>
            <a:r>
              <a:rPr lang="en-US" dirty="0"/>
              <a:t> p62)</a:t>
            </a:r>
          </a:p>
          <a:p>
            <a:pPr marL="0" indent="0">
              <a:buFont typeface="Wingdings" charset="0"/>
              <a:buNone/>
            </a:pPr>
            <a:r>
              <a:rPr lang="en-US" dirty="0"/>
              <a:t>Or, call it “the anxiety of incompleteness”, the “fear of small numbers”</a:t>
            </a:r>
          </a:p>
        </p:txBody>
      </p:sp>
      <p:sp>
        <p:nvSpPr>
          <p:cNvPr id="37891" name="Pladsholder til diasnumm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325A8B6-3EA5-1544-8B06-123FB27323AD}" type="slidenum">
              <a:rPr lang="en-US" sz="1400">
                <a:solidFill>
                  <a:schemeClr val="bg1"/>
                </a:solidFill>
                <a:latin typeface="Helvetica Neue"/>
                <a:ea typeface="Helvetica Neue"/>
                <a:cs typeface="Helvetica Neue"/>
              </a:rPr>
              <a:pPr eaLnBrk="1" hangingPunct="1"/>
              <a:t>27</a:t>
            </a:fld>
            <a:endParaRPr lang="en-US" sz="1400" dirty="0">
              <a:solidFill>
                <a:schemeClr val="bg1"/>
              </a:solidFill>
              <a:latin typeface="Helvetica Neue"/>
              <a:ea typeface="Helvetica Neue"/>
              <a:cs typeface="Helvetica Neue"/>
            </a:endParaRPr>
          </a:p>
        </p:txBody>
      </p:sp>
    </p:spTree>
    <p:extLst>
      <p:ext uri="{BB962C8B-B14F-4D97-AF65-F5344CB8AC3E}">
        <p14:creationId xmlns:p14="http://schemas.microsoft.com/office/powerpoint/2010/main" val="690938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el 1"/>
          <p:cNvSpPr>
            <a:spLocks noGrp="1"/>
          </p:cNvSpPr>
          <p:nvPr>
            <p:ph type="title"/>
          </p:nvPr>
        </p:nvSpPr>
        <p:spPr/>
        <p:txBody>
          <a:bodyPr/>
          <a:lstStyle/>
          <a:p>
            <a:r>
              <a:rPr lang="en-US" dirty="0"/>
              <a:t>“Anxiety of Incompleteness” ..</a:t>
            </a:r>
          </a:p>
        </p:txBody>
      </p:sp>
      <p:sp>
        <p:nvSpPr>
          <p:cNvPr id="56322" name="Pladsholder til indhold 2"/>
          <p:cNvSpPr>
            <a:spLocks noGrp="1"/>
          </p:cNvSpPr>
          <p:nvPr>
            <p:ph idx="1"/>
          </p:nvPr>
        </p:nvSpPr>
        <p:spPr/>
        <p:txBody>
          <a:bodyPr/>
          <a:lstStyle/>
          <a:p>
            <a:pPr marL="0" indent="0">
              <a:buFont typeface="Wingdings" charset="0"/>
              <a:buNone/>
            </a:pPr>
            <a:r>
              <a:rPr lang="en-US" dirty="0"/>
              <a:t>Anxiety and anger are expressed in BLAME </a:t>
            </a:r>
          </a:p>
          <a:p>
            <a:pPr marL="0" indent="0">
              <a:buFont typeface="Wingdings" charset="0"/>
              <a:buNone/>
            </a:pPr>
            <a:r>
              <a:rPr lang="en-US" dirty="0"/>
              <a:t>Blame is the result of the desire to make the other party responsible</a:t>
            </a:r>
          </a:p>
          <a:p>
            <a:pPr marL="0" indent="0">
              <a:buFont typeface="Wingdings" charset="0"/>
              <a:buNone/>
            </a:pPr>
            <a:r>
              <a:rPr lang="en-US" dirty="0"/>
              <a:t>“Fear” follows a similar pattern – feeding the idea of defense and feeding the idea of revenge</a:t>
            </a:r>
          </a:p>
        </p:txBody>
      </p:sp>
      <p:sp>
        <p:nvSpPr>
          <p:cNvPr id="56323" name="Pladsholder til diasnumm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E116130-3CFA-E140-83CE-E568A6F908A0}" type="slidenum">
              <a:rPr lang="en-US" sz="1400">
                <a:solidFill>
                  <a:schemeClr val="bg1"/>
                </a:solidFill>
                <a:latin typeface="Helvetica Neue"/>
                <a:ea typeface="Helvetica Neue"/>
                <a:cs typeface="Helvetica Neue"/>
              </a:rPr>
              <a:pPr eaLnBrk="1" hangingPunct="1"/>
              <a:t>28</a:t>
            </a:fld>
            <a:endParaRPr lang="en-US" sz="1400" dirty="0">
              <a:solidFill>
                <a:schemeClr val="bg1"/>
              </a:solidFill>
              <a:latin typeface="Helvetica Neue"/>
              <a:ea typeface="Helvetica Neue"/>
              <a:cs typeface="Helvetica Neue"/>
            </a:endParaRPr>
          </a:p>
        </p:txBody>
      </p:sp>
    </p:spTree>
    <p:extLst>
      <p:ext uri="{BB962C8B-B14F-4D97-AF65-F5344CB8AC3E}">
        <p14:creationId xmlns:p14="http://schemas.microsoft.com/office/powerpoint/2010/main" val="2900469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Conclusion</a:t>
            </a:r>
            <a:endParaRPr lang="da-DK" dirty="0"/>
          </a:p>
        </p:txBody>
      </p:sp>
      <p:sp>
        <p:nvSpPr>
          <p:cNvPr id="3" name="Pladsholder til indhold 2"/>
          <p:cNvSpPr>
            <a:spLocks noGrp="1"/>
          </p:cNvSpPr>
          <p:nvPr>
            <p:ph idx="1"/>
          </p:nvPr>
        </p:nvSpPr>
        <p:spPr/>
        <p:txBody>
          <a:bodyPr/>
          <a:lstStyle/>
          <a:p>
            <a:pPr marL="0" indent="0">
              <a:buNone/>
            </a:pPr>
            <a:r>
              <a:rPr lang="en-US" dirty="0"/>
              <a:t>With the lack of full awareness this is where we find </a:t>
            </a:r>
            <a:r>
              <a:rPr lang="en-US" i="1" dirty="0"/>
              <a:t>hegemonic </a:t>
            </a:r>
            <a:r>
              <a:rPr lang="en-US" dirty="0"/>
              <a:t>representations, those representations of the world that “are so habituated, so deeply inscribed in everyday routine, that they may no longer be seen as forms of control – or seen at all," (Strauss and Quinn 1997:39).</a:t>
            </a:r>
          </a:p>
          <a:p>
            <a:pPr marL="0" indent="0">
              <a:buNone/>
            </a:pPr>
            <a:endParaRPr lang="da-DK" dirty="0"/>
          </a:p>
        </p:txBody>
      </p:sp>
      <p:sp>
        <p:nvSpPr>
          <p:cNvPr id="4" name="Pladsholder til sidefod 3"/>
          <p:cNvSpPr>
            <a:spLocks noGrp="1"/>
          </p:cNvSpPr>
          <p:nvPr>
            <p:ph type="ftr" sz="quarter" idx="11"/>
          </p:nvPr>
        </p:nvSpPr>
        <p:spPr/>
        <p:txBody>
          <a:bodyPr/>
          <a:lstStyle/>
          <a:p>
            <a:pPr>
              <a:defRPr/>
            </a:pPr>
            <a:endParaRPr lang="da-DK"/>
          </a:p>
        </p:txBody>
      </p:sp>
      <p:sp>
        <p:nvSpPr>
          <p:cNvPr id="5" name="Pladsholder til diasnummer 4"/>
          <p:cNvSpPr>
            <a:spLocks noGrp="1"/>
          </p:cNvSpPr>
          <p:nvPr>
            <p:ph type="sldNum" sz="quarter" idx="12"/>
          </p:nvPr>
        </p:nvSpPr>
        <p:spPr/>
        <p:txBody>
          <a:bodyPr/>
          <a:lstStyle/>
          <a:p>
            <a:pPr>
              <a:defRPr/>
            </a:pPr>
            <a:fld id="{2A67385F-CED8-4C49-84CA-54F95D8952B3}" type="slidenum">
              <a:rPr lang="en-US" smtClean="0"/>
              <a:pPr>
                <a:defRPr/>
              </a:pPr>
              <a:t>29</a:t>
            </a:fld>
            <a:endParaRPr lang="en-US"/>
          </a:p>
        </p:txBody>
      </p:sp>
    </p:spTree>
    <p:extLst>
      <p:ext uri="{BB962C8B-B14F-4D97-AF65-F5344CB8AC3E}">
        <p14:creationId xmlns:p14="http://schemas.microsoft.com/office/powerpoint/2010/main" val="373450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r>
              <a:rPr lang="da-DK" altLang="en-US" dirty="0">
                <a:latin typeface="Helvetica Neue" charset="0"/>
                <a:ea typeface="ＭＳ Ｐゴシック" charset="-128"/>
              </a:rPr>
              <a:t>Susan </a:t>
            </a:r>
            <a:r>
              <a:rPr lang="da-DK" altLang="en-US" dirty="0" err="1">
                <a:latin typeface="Helvetica Neue" charset="0"/>
                <a:ea typeface="ＭＳ Ｐゴシック" charset="-128"/>
              </a:rPr>
              <a:t>Sontag</a:t>
            </a:r>
            <a:endParaRPr lang="da-DK" altLang="en-US" dirty="0">
              <a:latin typeface="Helvetica Neue" charset="0"/>
              <a:ea typeface="ＭＳ Ｐゴシック" charset="-128"/>
            </a:endParaRPr>
          </a:p>
        </p:txBody>
      </p:sp>
      <p:sp>
        <p:nvSpPr>
          <p:cNvPr id="81922" name="Content Placeholder 2"/>
          <p:cNvSpPr>
            <a:spLocks noGrp="1"/>
          </p:cNvSpPr>
          <p:nvPr>
            <p:ph idx="1"/>
          </p:nvPr>
        </p:nvSpPr>
        <p:spPr/>
        <p:txBody>
          <a:bodyPr/>
          <a:lstStyle/>
          <a:p>
            <a:pPr>
              <a:buFont typeface="Wingdings" charset="2"/>
              <a:buNone/>
            </a:pPr>
            <a:r>
              <a:rPr lang="en-US" altLang="en-US" dirty="0">
                <a:latin typeface="Helvetica Neue" charset="0"/>
                <a:ea typeface="ＭＳ Ｐゴシック" charset="-128"/>
              </a:rPr>
              <a:t>Instead of </a:t>
            </a:r>
            <a:r>
              <a:rPr lang="en-US" altLang="en-US" dirty="0" err="1">
                <a:latin typeface="Helvetica Neue" charset="0"/>
                <a:ea typeface="ＭＳ Ｐゴシック" charset="-128"/>
              </a:rPr>
              <a:t>exlusive</a:t>
            </a:r>
            <a:r>
              <a:rPr lang="en-US" altLang="en-US" dirty="0">
                <a:latin typeface="Helvetica Neue" charset="0"/>
                <a:ea typeface="ＭＳ Ｐゴシック" charset="-128"/>
              </a:rPr>
              <a:t> focusing on the objectivity and accuracy of an image to the object being represented, we suggest that the significance or impact of images may lie simply in our relationship to them: </a:t>
            </a:r>
          </a:p>
          <a:p>
            <a:r>
              <a:rPr lang="en-US" altLang="en-US" dirty="0">
                <a:latin typeface="Helvetica Neue" charset="0"/>
                <a:ea typeface="ＭＳ Ｐゴシック" charset="-128"/>
              </a:rPr>
              <a:t>the way we consume them, </a:t>
            </a:r>
          </a:p>
          <a:p>
            <a:r>
              <a:rPr lang="en-US" altLang="en-US" dirty="0">
                <a:latin typeface="Helvetica Neue" charset="0"/>
                <a:ea typeface="ＭＳ Ｐゴシック" charset="-128"/>
              </a:rPr>
              <a:t>forward them to friends or family, and </a:t>
            </a:r>
          </a:p>
          <a:p>
            <a:r>
              <a:rPr lang="en-US" altLang="en-US" dirty="0">
                <a:latin typeface="Helvetica Neue" charset="0"/>
                <a:ea typeface="ＭＳ Ｐゴシック" charset="-128"/>
              </a:rPr>
              <a:t>edit and </a:t>
            </a:r>
            <a:r>
              <a:rPr lang="en-US" altLang="en-US" dirty="0" err="1">
                <a:latin typeface="Helvetica Neue" charset="0"/>
                <a:ea typeface="ＭＳ Ｐゴシック" charset="-128"/>
              </a:rPr>
              <a:t>recontextualize</a:t>
            </a:r>
            <a:r>
              <a:rPr lang="en-US" altLang="en-US" dirty="0">
                <a:latin typeface="Helvetica Neue" charset="0"/>
                <a:ea typeface="ＭＳ Ｐゴシック" charset="-128"/>
              </a:rPr>
              <a:t> them ourselves </a:t>
            </a:r>
          </a:p>
        </p:txBody>
      </p:sp>
      <p:sp>
        <p:nvSpPr>
          <p:cNvPr id="83971" name="Pladsholder til diasnumm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91AAEF65-59A2-4C49-B650-366549049436}" type="slidenum">
              <a:rPr lang="en-US" altLang="en-US" sz="1400">
                <a:solidFill>
                  <a:schemeClr val="bg1"/>
                </a:solidFill>
                <a:latin typeface="Helvetica Neue" charset="0"/>
              </a:rPr>
              <a:pPr eaLnBrk="1" hangingPunct="1"/>
              <a:t>3</a:t>
            </a:fld>
            <a:endParaRPr lang="en-US" altLang="en-US" sz="1400" dirty="0">
              <a:solidFill>
                <a:schemeClr val="bg1"/>
              </a:solidFill>
              <a:latin typeface="Helvetica Neue" charset="0"/>
            </a:endParaRPr>
          </a:p>
        </p:txBody>
      </p:sp>
    </p:spTree>
    <p:extLst>
      <p:ext uri="{BB962C8B-B14F-4D97-AF65-F5344CB8AC3E}">
        <p14:creationId xmlns:p14="http://schemas.microsoft.com/office/powerpoint/2010/main" val="17414910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22">
                                            <p:txEl>
                                              <p:pRg st="0" end="0"/>
                                            </p:txEl>
                                          </p:spTgt>
                                        </p:tgtEl>
                                        <p:attrNameLst>
                                          <p:attrName>style.visibility</p:attrName>
                                        </p:attrNameLst>
                                      </p:cBhvr>
                                      <p:to>
                                        <p:strVal val="visible"/>
                                      </p:to>
                                    </p:set>
                                    <p:anim calcmode="lin" valueType="num">
                                      <p:cBhvr additive="base">
                                        <p:cTn id="7" dur="500" fill="hold"/>
                                        <p:tgtEl>
                                          <p:spTgt spid="819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22">
                                            <p:txEl>
                                              <p:pRg st="1" end="1"/>
                                            </p:txEl>
                                          </p:spTgt>
                                        </p:tgtEl>
                                        <p:attrNameLst>
                                          <p:attrName>style.visibility</p:attrName>
                                        </p:attrNameLst>
                                      </p:cBhvr>
                                      <p:to>
                                        <p:strVal val="visible"/>
                                      </p:to>
                                    </p:set>
                                    <p:anim calcmode="lin" valueType="num">
                                      <p:cBhvr additive="base">
                                        <p:cTn id="13" dur="500" fill="hold"/>
                                        <p:tgtEl>
                                          <p:spTgt spid="819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22">
                                            <p:txEl>
                                              <p:pRg st="2" end="2"/>
                                            </p:txEl>
                                          </p:spTgt>
                                        </p:tgtEl>
                                        <p:attrNameLst>
                                          <p:attrName>style.visibility</p:attrName>
                                        </p:attrNameLst>
                                      </p:cBhvr>
                                      <p:to>
                                        <p:strVal val="visible"/>
                                      </p:to>
                                    </p:set>
                                    <p:anim calcmode="lin" valueType="num">
                                      <p:cBhvr additive="base">
                                        <p:cTn id="19" dur="500" fill="hold"/>
                                        <p:tgtEl>
                                          <p:spTgt spid="819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22">
                                            <p:txEl>
                                              <p:pRg st="3" end="3"/>
                                            </p:txEl>
                                          </p:spTgt>
                                        </p:tgtEl>
                                        <p:attrNameLst>
                                          <p:attrName>style.visibility</p:attrName>
                                        </p:attrNameLst>
                                      </p:cBhvr>
                                      <p:to>
                                        <p:strVal val="visible"/>
                                      </p:to>
                                    </p:set>
                                    <p:anim calcmode="lin" valueType="num">
                                      <p:cBhvr additive="base">
                                        <p:cTn id="25" dur="500" fill="hold"/>
                                        <p:tgtEl>
                                          <p:spTgt spid="819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2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endParaRPr lang="da-DK" altLang="en-US" dirty="0">
              <a:latin typeface="Helvetica Neue" charset="0"/>
              <a:ea typeface="ＭＳ Ｐゴシック" charset="-128"/>
            </a:endParaRPr>
          </a:p>
        </p:txBody>
      </p:sp>
      <p:sp>
        <p:nvSpPr>
          <p:cNvPr id="82946" name="Content Placeholder 2"/>
          <p:cNvSpPr>
            <a:spLocks noGrp="1"/>
          </p:cNvSpPr>
          <p:nvPr>
            <p:ph idx="1"/>
          </p:nvPr>
        </p:nvSpPr>
        <p:spPr/>
        <p:txBody>
          <a:bodyPr/>
          <a:lstStyle/>
          <a:p>
            <a:pPr>
              <a:buFont typeface="Wingdings" charset="2"/>
              <a:buNone/>
            </a:pPr>
            <a:r>
              <a:rPr lang="en-US" altLang="en-US" dirty="0">
                <a:latin typeface="Helvetica Neue" charset="0"/>
                <a:ea typeface="ＭＳ Ｐゴシック" charset="-128"/>
              </a:rPr>
              <a:t>Souvenirs</a:t>
            </a:r>
          </a:p>
          <a:p>
            <a:pPr>
              <a:buFont typeface="Wingdings" charset="2"/>
              <a:buNone/>
            </a:pPr>
            <a:r>
              <a:rPr lang="en-US" altLang="en-US" dirty="0">
                <a:latin typeface="Helvetica Neue" charset="0"/>
                <a:ea typeface="ＭＳ Ｐゴシック" charset="-128"/>
              </a:rPr>
              <a:t>Circulating pictures; it was all fun</a:t>
            </a:r>
          </a:p>
          <a:p>
            <a:pPr>
              <a:buFont typeface="Wingdings" charset="2"/>
              <a:buNone/>
            </a:pPr>
            <a:r>
              <a:rPr lang="en-US" altLang="en-US" dirty="0">
                <a:latin typeface="Helvetica Neue" charset="0"/>
                <a:ea typeface="ＭＳ Ｐゴシック" charset="-128"/>
              </a:rPr>
              <a:t>Perhaps torture is more attractive, as something to record, when it has a sexual component</a:t>
            </a:r>
          </a:p>
        </p:txBody>
      </p:sp>
      <p:sp>
        <p:nvSpPr>
          <p:cNvPr id="84995" name="Pladsholder til diasnumm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E5EB18A2-418C-434F-91E4-CAE7C2673EFA}" type="slidenum">
              <a:rPr lang="en-US" altLang="en-US" sz="1400">
                <a:solidFill>
                  <a:schemeClr val="bg1"/>
                </a:solidFill>
                <a:latin typeface="Helvetica Neue" charset="0"/>
              </a:rPr>
              <a:pPr eaLnBrk="1" hangingPunct="1"/>
              <a:t>4</a:t>
            </a:fld>
            <a:endParaRPr lang="en-US" altLang="en-US" sz="1400" dirty="0">
              <a:solidFill>
                <a:schemeClr val="bg1"/>
              </a:solidFill>
              <a:latin typeface="Helvetica Neue" charset="0"/>
            </a:endParaRPr>
          </a:p>
        </p:txBody>
      </p:sp>
    </p:spTree>
    <p:extLst>
      <p:ext uri="{BB962C8B-B14F-4D97-AF65-F5344CB8AC3E}">
        <p14:creationId xmlns:p14="http://schemas.microsoft.com/office/powerpoint/2010/main" val="15733762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946">
                                            <p:txEl>
                                              <p:pRg st="0" end="0"/>
                                            </p:txEl>
                                          </p:spTgt>
                                        </p:tgtEl>
                                        <p:attrNameLst>
                                          <p:attrName>style.visibility</p:attrName>
                                        </p:attrNameLst>
                                      </p:cBhvr>
                                      <p:to>
                                        <p:strVal val="visible"/>
                                      </p:to>
                                    </p:set>
                                    <p:anim calcmode="lin" valueType="num">
                                      <p:cBhvr additive="base">
                                        <p:cTn id="7" dur="500" fill="hold"/>
                                        <p:tgtEl>
                                          <p:spTgt spid="829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9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946">
                                            <p:txEl>
                                              <p:pRg st="1" end="1"/>
                                            </p:txEl>
                                          </p:spTgt>
                                        </p:tgtEl>
                                        <p:attrNameLst>
                                          <p:attrName>style.visibility</p:attrName>
                                        </p:attrNameLst>
                                      </p:cBhvr>
                                      <p:to>
                                        <p:strVal val="visible"/>
                                      </p:to>
                                    </p:set>
                                    <p:anim calcmode="lin" valueType="num">
                                      <p:cBhvr additive="base">
                                        <p:cTn id="13" dur="500" fill="hold"/>
                                        <p:tgtEl>
                                          <p:spTgt spid="829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9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946">
                                            <p:txEl>
                                              <p:pRg st="2" end="2"/>
                                            </p:txEl>
                                          </p:spTgt>
                                        </p:tgtEl>
                                        <p:attrNameLst>
                                          <p:attrName>style.visibility</p:attrName>
                                        </p:attrNameLst>
                                      </p:cBhvr>
                                      <p:to>
                                        <p:strVal val="visible"/>
                                      </p:to>
                                    </p:set>
                                    <p:anim calcmode="lin" valueType="num">
                                      <p:cBhvr additive="base">
                                        <p:cTn id="19" dur="500" fill="hold"/>
                                        <p:tgtEl>
                                          <p:spTgt spid="829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9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el 1"/>
          <p:cNvSpPr>
            <a:spLocks noGrp="1"/>
          </p:cNvSpPr>
          <p:nvPr>
            <p:ph type="title"/>
          </p:nvPr>
        </p:nvSpPr>
        <p:spPr/>
        <p:txBody>
          <a:bodyPr/>
          <a:lstStyle/>
          <a:p>
            <a:r>
              <a:rPr lang="da-DK" altLang="en-US" dirty="0" err="1">
                <a:latin typeface="Helvetica Neue" charset="0"/>
                <a:ea typeface="ＭＳ Ｐゴシック" charset="-128"/>
              </a:rPr>
              <a:t>Entitlement</a:t>
            </a:r>
            <a:r>
              <a:rPr lang="da-DK" altLang="en-US" dirty="0">
                <a:latin typeface="Helvetica Neue" charset="0"/>
                <a:ea typeface="ＭＳ Ｐゴシック" charset="-128"/>
              </a:rPr>
              <a:t> </a:t>
            </a:r>
            <a:r>
              <a:rPr lang="da-DK" altLang="en-US" dirty="0" err="1">
                <a:latin typeface="Helvetica Neue" charset="0"/>
                <a:ea typeface="ＭＳ Ｐゴシック" charset="-128"/>
              </a:rPr>
              <a:t>Racism</a:t>
            </a:r>
            <a:r>
              <a:rPr lang="da-DK" altLang="en-US" dirty="0">
                <a:latin typeface="Helvetica Neue" charset="0"/>
                <a:ea typeface="ＭＳ Ｐゴシック" charset="-128"/>
              </a:rPr>
              <a:t> (</a:t>
            </a:r>
            <a:r>
              <a:rPr lang="da-DK" altLang="en-US" dirty="0" err="1">
                <a:latin typeface="Helvetica Neue" charset="0"/>
                <a:ea typeface="ＭＳ Ｐゴシック" charset="-128"/>
              </a:rPr>
              <a:t>Essed</a:t>
            </a:r>
            <a:r>
              <a:rPr lang="da-DK" altLang="en-US" dirty="0">
                <a:latin typeface="Helvetica Neue" charset="0"/>
                <a:ea typeface="ＭＳ Ｐゴシック" charset="-128"/>
              </a:rPr>
              <a:t> 2013, ENAR) </a:t>
            </a:r>
          </a:p>
        </p:txBody>
      </p:sp>
      <p:sp>
        <p:nvSpPr>
          <p:cNvPr id="3" name="Pladsholder til indhold 2"/>
          <p:cNvSpPr>
            <a:spLocks noGrp="1"/>
          </p:cNvSpPr>
          <p:nvPr>
            <p:ph idx="1"/>
          </p:nvPr>
        </p:nvSpPr>
        <p:spPr/>
        <p:txBody>
          <a:bodyPr/>
          <a:lstStyle/>
          <a:p>
            <a:pPr marL="0" indent="0">
              <a:buFont typeface="Wingdings" charset="2"/>
              <a:buNone/>
            </a:pPr>
            <a:r>
              <a:rPr lang="en-US" altLang="en-US" dirty="0">
                <a:latin typeface="Helvetica Neue" charset="0"/>
                <a:ea typeface="ＭＳ Ｐゴシック" charset="-128"/>
              </a:rPr>
              <a:t>The perpetrators know, or could have known that their portrayals are offensive, but they do not see any reason to apologize or change their </a:t>
            </a:r>
            <a:r>
              <a:rPr lang="en-US" altLang="en-US" dirty="0" err="1">
                <a:latin typeface="Helvetica Neue" charset="0"/>
                <a:ea typeface="ＭＳ Ｐゴシック" charset="-128"/>
              </a:rPr>
              <a:t>behaviour</a:t>
            </a:r>
            <a:r>
              <a:rPr lang="en-US" altLang="en-US" dirty="0">
                <a:latin typeface="Helvetica Neue" charset="0"/>
                <a:ea typeface="ＭＳ Ｐゴシック" charset="-128"/>
              </a:rPr>
              <a:t> </a:t>
            </a:r>
          </a:p>
          <a:p>
            <a:pPr marL="0" indent="0">
              <a:buFont typeface="Wingdings" charset="2"/>
              <a:buNone/>
            </a:pPr>
            <a:r>
              <a:rPr lang="en-US" altLang="en-US" dirty="0">
                <a:latin typeface="Helvetica Neue" charset="0"/>
                <a:ea typeface="ＭＳ Ｐゴシック" charset="-128"/>
              </a:rPr>
              <a:t>They insist on the right to offend in the name of freedom, regardless of its impact on others</a:t>
            </a:r>
            <a:endParaRPr lang="da-DK" altLang="en-US" dirty="0">
              <a:latin typeface="Helvetica Neue" charset="0"/>
              <a:ea typeface="ＭＳ Ｐゴシック" charset="-128"/>
            </a:endParaRPr>
          </a:p>
          <a:p>
            <a:pPr marL="0" indent="0">
              <a:buFont typeface="Wingdings" charset="2"/>
              <a:buNone/>
            </a:pPr>
            <a:r>
              <a:rPr lang="en-US" altLang="en-US" dirty="0">
                <a:latin typeface="Helvetica Neue" charset="0"/>
                <a:ea typeface="ＭＳ Ｐゴシック" charset="-128"/>
              </a:rPr>
              <a:t>At the core of racism is the humiliation of the </a:t>
            </a:r>
            <a:r>
              <a:rPr lang="en-US" altLang="da-DK" dirty="0">
                <a:latin typeface="Helvetica Neue" charset="0"/>
                <a:ea typeface="ＭＳ Ｐゴシック" charset="-128"/>
              </a:rPr>
              <a:t>‘</a:t>
            </a:r>
            <a:r>
              <a:rPr lang="en-US" altLang="en-US" dirty="0">
                <a:latin typeface="Helvetica Neue" charset="0"/>
                <a:ea typeface="ＭＳ Ｐゴシック" charset="-128"/>
              </a:rPr>
              <a:t>other</a:t>
            </a:r>
            <a:r>
              <a:rPr lang="en-US" altLang="da-DK" dirty="0">
                <a:latin typeface="Helvetica Neue" charset="0"/>
                <a:ea typeface="ＭＳ Ｐゴシック" charset="-128"/>
              </a:rPr>
              <a:t>’</a:t>
            </a:r>
            <a:r>
              <a:rPr lang="en-US" altLang="en-US" dirty="0">
                <a:latin typeface="Helvetica Neue" charset="0"/>
                <a:ea typeface="ＭＳ Ｐゴシック" charset="-128"/>
              </a:rPr>
              <a:t> in order to elevate the self </a:t>
            </a:r>
          </a:p>
        </p:txBody>
      </p:sp>
      <p:sp>
        <p:nvSpPr>
          <p:cNvPr id="72707" name="Pladsholder til dias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2EF822BE-3058-464F-9B98-E557FBBA1D0D}" type="slidenum">
              <a:rPr lang="en-US" altLang="en-US" sz="1400">
                <a:solidFill>
                  <a:schemeClr val="bg1"/>
                </a:solidFill>
                <a:latin typeface="Helvetica Neue" charset="0"/>
              </a:rPr>
              <a:pPr eaLnBrk="1" hangingPunct="1"/>
              <a:t>5</a:t>
            </a:fld>
            <a:endParaRPr lang="en-US" altLang="en-US" sz="1400" dirty="0">
              <a:solidFill>
                <a:schemeClr val="bg1"/>
              </a:solidFill>
              <a:latin typeface="Helvetica Neue" charset="0"/>
            </a:endParaRPr>
          </a:p>
        </p:txBody>
      </p:sp>
    </p:spTree>
    <p:extLst>
      <p:ext uri="{BB962C8B-B14F-4D97-AF65-F5344CB8AC3E}">
        <p14:creationId xmlns:p14="http://schemas.microsoft.com/office/powerpoint/2010/main" val="1919732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200" dirty="0"/>
              <a:t>Case 1. Blog related to tabloid-newspaper</a:t>
            </a:r>
          </a:p>
        </p:txBody>
      </p:sp>
      <p:sp>
        <p:nvSpPr>
          <p:cNvPr id="3" name="Pladsholder til indhold 2"/>
          <p:cNvSpPr>
            <a:spLocks noGrp="1"/>
          </p:cNvSpPr>
          <p:nvPr>
            <p:ph idx="1"/>
          </p:nvPr>
        </p:nvSpPr>
        <p:spPr/>
        <p:txBody>
          <a:bodyPr/>
          <a:lstStyle/>
          <a:p>
            <a:pPr marL="0" indent="0">
              <a:buNone/>
            </a:pPr>
            <a:r>
              <a:rPr lang="en-US" dirty="0"/>
              <a:t>“Radical Islam must be fought by several groups. It would do the debate on Islam good, if left-wingers and feminists would dare to object.”</a:t>
            </a:r>
          </a:p>
          <a:p>
            <a:pPr marL="0" indent="0">
              <a:buNone/>
            </a:pPr>
            <a:r>
              <a:rPr lang="en-US" dirty="0"/>
              <a:t>Incident One:  	“18 year old Somali rapist”</a:t>
            </a:r>
          </a:p>
          <a:p>
            <a:pPr marL="0" indent="0">
              <a:buNone/>
            </a:pPr>
            <a:r>
              <a:rPr lang="en-US" dirty="0"/>
              <a:t>Incident Two:  	“External examiner in high-school who refuses  		to greet female students”</a:t>
            </a:r>
          </a:p>
        </p:txBody>
      </p:sp>
      <p:sp>
        <p:nvSpPr>
          <p:cNvPr id="4" name="Pladsholder til diasnummer 3"/>
          <p:cNvSpPr>
            <a:spLocks noGrp="1"/>
          </p:cNvSpPr>
          <p:nvPr>
            <p:ph type="sldNum" sz="quarter" idx="12"/>
          </p:nvPr>
        </p:nvSpPr>
        <p:spPr/>
        <p:txBody>
          <a:bodyPr/>
          <a:lstStyle/>
          <a:p>
            <a:pPr>
              <a:defRPr/>
            </a:pPr>
            <a:fld id="{7C9752E3-32A2-F341-89B5-5C34B6742761}" type="slidenum">
              <a:rPr lang="en-US" smtClean="0"/>
              <a:pPr>
                <a:defRPr/>
              </a:pPr>
              <a:t>6</a:t>
            </a:fld>
            <a:endParaRPr lang="en-US" dirty="0"/>
          </a:p>
        </p:txBody>
      </p:sp>
      <p:sp>
        <p:nvSpPr>
          <p:cNvPr id="5" name="Pladsholder til sidefod 4"/>
          <p:cNvSpPr>
            <a:spLocks noGrp="1"/>
          </p:cNvSpPr>
          <p:nvPr>
            <p:ph type="ftr" sz="quarter" idx="11"/>
          </p:nvPr>
        </p:nvSpPr>
        <p:spPr/>
        <p:txBody>
          <a:bodyPr/>
          <a:lstStyle/>
          <a:p>
            <a:pPr>
              <a:defRPr/>
            </a:pPr>
            <a:endParaRPr lang="da-DK"/>
          </a:p>
        </p:txBody>
      </p:sp>
    </p:spTree>
    <p:extLst>
      <p:ext uri="{BB962C8B-B14F-4D97-AF65-F5344CB8AC3E}">
        <p14:creationId xmlns:p14="http://schemas.microsoft.com/office/powerpoint/2010/main" val="196272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Pladsholder til indhold 2"/>
          <p:cNvSpPr>
            <a:spLocks noGrp="1"/>
          </p:cNvSpPr>
          <p:nvPr>
            <p:ph idx="1"/>
          </p:nvPr>
        </p:nvSpPr>
        <p:spPr/>
        <p:txBody>
          <a:bodyPr/>
          <a:lstStyle/>
          <a:p>
            <a:pPr marL="0" indent="0">
              <a:buNone/>
            </a:pPr>
            <a:r>
              <a:rPr lang="en-GB" dirty="0"/>
              <a:t>“Refugees are welcome, stop Muslims” (</a:t>
            </a:r>
            <a:r>
              <a:rPr lang="en-GB" dirty="0" err="1"/>
              <a:t>maxp</a:t>
            </a:r>
            <a:r>
              <a:rPr lang="en-GB" dirty="0"/>
              <a:t>, 19 June 2013)</a:t>
            </a:r>
            <a:endParaRPr lang="da-DK" dirty="0"/>
          </a:p>
          <a:p>
            <a:pPr marL="0" indent="0">
              <a:buNone/>
            </a:pPr>
            <a:r>
              <a:rPr lang="en-GB" dirty="0"/>
              <a:t>“Obviously, there is much between a handshake to the Paedophile Somali rapist from </a:t>
            </a:r>
            <a:r>
              <a:rPr lang="en-GB" dirty="0" err="1"/>
              <a:t>Gullestrup</a:t>
            </a:r>
            <a:r>
              <a:rPr lang="en-GB" dirty="0"/>
              <a:t>, but everything begins with a detail” (</a:t>
            </a:r>
            <a:r>
              <a:rPr lang="en-GB" dirty="0" err="1"/>
              <a:t>Henrik</a:t>
            </a:r>
            <a:r>
              <a:rPr lang="en-GB" dirty="0"/>
              <a:t> D., 10 June 2013)</a:t>
            </a:r>
          </a:p>
          <a:p>
            <a:pPr marL="0" indent="0">
              <a:buNone/>
            </a:pPr>
            <a:r>
              <a:rPr lang="en-GB" dirty="0"/>
              <a:t>”If you are a </a:t>
            </a:r>
            <a:r>
              <a:rPr lang="en-GB" dirty="0" err="1"/>
              <a:t>Muhammedanian</a:t>
            </a:r>
            <a:r>
              <a:rPr lang="en-GB" dirty="0"/>
              <a:t>, then you have taken the whole package” (</a:t>
            </a:r>
            <a:r>
              <a:rPr lang="en-GB" dirty="0" err="1"/>
              <a:t>Henrik</a:t>
            </a:r>
            <a:r>
              <a:rPr lang="en-GB" dirty="0"/>
              <a:t> D., 10 June 2013)</a:t>
            </a:r>
          </a:p>
          <a:p>
            <a:pPr marL="0" indent="0">
              <a:buNone/>
            </a:pPr>
            <a:r>
              <a:rPr lang="en-GB" dirty="0"/>
              <a:t>“We are in the process of a destruction of the European culture” (</a:t>
            </a:r>
            <a:r>
              <a:rPr lang="en-GB" dirty="0" err="1"/>
              <a:t>Rasmus</a:t>
            </a:r>
            <a:r>
              <a:rPr lang="en-GB" dirty="0"/>
              <a:t>, 20 June 2013)</a:t>
            </a:r>
            <a:endParaRPr lang="da-DK" dirty="0"/>
          </a:p>
          <a:p>
            <a:pPr marL="0" indent="0">
              <a:buNone/>
            </a:pPr>
            <a:endParaRPr lang="da-DK" dirty="0"/>
          </a:p>
          <a:p>
            <a:pPr marL="0" indent="0">
              <a:buNone/>
            </a:pPr>
            <a:endParaRPr lang="da-DK" dirty="0"/>
          </a:p>
          <a:p>
            <a:pPr marL="0" indent="0">
              <a:buNone/>
            </a:pPr>
            <a:endParaRPr lang="en-US" dirty="0"/>
          </a:p>
        </p:txBody>
      </p:sp>
      <p:sp>
        <p:nvSpPr>
          <p:cNvPr id="4" name="Pladsholder til diasnummer 3"/>
          <p:cNvSpPr>
            <a:spLocks noGrp="1"/>
          </p:cNvSpPr>
          <p:nvPr>
            <p:ph type="sldNum" sz="quarter" idx="12"/>
          </p:nvPr>
        </p:nvSpPr>
        <p:spPr/>
        <p:txBody>
          <a:bodyPr/>
          <a:lstStyle/>
          <a:p>
            <a:pPr>
              <a:defRPr/>
            </a:pPr>
            <a:fld id="{2A67385F-CED8-4C49-84CA-54F95D8952B3}" type="slidenum">
              <a:rPr lang="en-US" smtClean="0"/>
              <a:pPr>
                <a:defRPr/>
              </a:pPr>
              <a:t>7</a:t>
            </a:fld>
            <a:endParaRPr lang="en-US"/>
          </a:p>
        </p:txBody>
      </p:sp>
      <p:sp>
        <p:nvSpPr>
          <p:cNvPr id="5" name="Pladsholder til sidefod 4"/>
          <p:cNvSpPr>
            <a:spLocks noGrp="1"/>
          </p:cNvSpPr>
          <p:nvPr>
            <p:ph type="ftr" sz="quarter" idx="11"/>
          </p:nvPr>
        </p:nvSpPr>
        <p:spPr/>
        <p:txBody>
          <a:bodyPr/>
          <a:lstStyle/>
          <a:p>
            <a:pPr>
              <a:defRPr/>
            </a:pPr>
            <a:endParaRPr lang="da-DK"/>
          </a:p>
        </p:txBody>
      </p:sp>
    </p:spTree>
    <p:extLst>
      <p:ext uri="{BB962C8B-B14F-4D97-AF65-F5344CB8AC3E}">
        <p14:creationId xmlns:p14="http://schemas.microsoft.com/office/powerpoint/2010/main" val="43681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200" dirty="0"/>
              <a:t>Case 2. Public Radio website</a:t>
            </a:r>
          </a:p>
        </p:txBody>
      </p:sp>
      <p:sp>
        <p:nvSpPr>
          <p:cNvPr id="3" name="Pladsholder til indhold 2"/>
          <p:cNvSpPr>
            <a:spLocks noGrp="1"/>
          </p:cNvSpPr>
          <p:nvPr>
            <p:ph idx="1"/>
          </p:nvPr>
        </p:nvSpPr>
        <p:spPr/>
        <p:txBody>
          <a:bodyPr/>
          <a:lstStyle/>
          <a:p>
            <a:pPr marL="0" indent="0">
              <a:buNone/>
            </a:pPr>
            <a:r>
              <a:rPr lang="en-US" dirty="0"/>
              <a:t>”Drunk Student: Do I need to be sober at Hassan's place”</a:t>
            </a:r>
            <a:r>
              <a:rPr lang="da-DK" dirty="0"/>
              <a:t> </a:t>
            </a:r>
          </a:p>
          <a:p>
            <a:pPr marL="0" indent="0">
              <a:buNone/>
            </a:pPr>
            <a:r>
              <a:rPr lang="da-DK" dirty="0"/>
              <a:t>Sarah:	The 10 immigrants in the class do not want drinking in 	</a:t>
            </a:r>
            <a:r>
              <a:rPr lang="da-DK" dirty="0" err="1"/>
              <a:t>their</a:t>
            </a:r>
            <a:r>
              <a:rPr lang="da-DK" dirty="0"/>
              <a:t> houses, so ”we cannot drink alkohol until </a:t>
            </a:r>
            <a:r>
              <a:rPr lang="da-DK" dirty="0" err="1"/>
              <a:t>after</a:t>
            </a:r>
            <a:r>
              <a:rPr lang="da-DK" dirty="0"/>
              <a:t> 	8pm”</a:t>
            </a:r>
            <a:endParaRPr lang="en-US" dirty="0"/>
          </a:p>
        </p:txBody>
      </p:sp>
      <p:sp>
        <p:nvSpPr>
          <p:cNvPr id="4" name="Pladsholder til diasnummer 3"/>
          <p:cNvSpPr>
            <a:spLocks noGrp="1"/>
          </p:cNvSpPr>
          <p:nvPr>
            <p:ph type="sldNum" sz="quarter" idx="12"/>
          </p:nvPr>
        </p:nvSpPr>
        <p:spPr/>
        <p:txBody>
          <a:bodyPr/>
          <a:lstStyle/>
          <a:p>
            <a:pPr>
              <a:defRPr/>
            </a:pPr>
            <a:fld id="{7C9752E3-32A2-F341-89B5-5C34B6742761}" type="slidenum">
              <a:rPr lang="en-US" smtClean="0"/>
              <a:pPr>
                <a:defRPr/>
              </a:pPr>
              <a:t>8</a:t>
            </a:fld>
            <a:endParaRPr lang="en-US" dirty="0"/>
          </a:p>
        </p:txBody>
      </p:sp>
      <p:sp>
        <p:nvSpPr>
          <p:cNvPr id="5" name="Pladsholder til sidefod 4"/>
          <p:cNvSpPr>
            <a:spLocks noGrp="1"/>
          </p:cNvSpPr>
          <p:nvPr>
            <p:ph type="ftr" sz="quarter" idx="11"/>
          </p:nvPr>
        </p:nvSpPr>
        <p:spPr/>
        <p:txBody>
          <a:bodyPr/>
          <a:lstStyle/>
          <a:p>
            <a:pPr>
              <a:defRPr/>
            </a:pPr>
            <a:endParaRPr lang="da-DK"/>
          </a:p>
        </p:txBody>
      </p:sp>
    </p:spTree>
    <p:extLst>
      <p:ext uri="{BB962C8B-B14F-4D97-AF65-F5344CB8AC3E}">
        <p14:creationId xmlns:p14="http://schemas.microsoft.com/office/powerpoint/2010/main" val="1860374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Pladsholder til indhold 2"/>
          <p:cNvSpPr>
            <a:spLocks noGrp="1"/>
          </p:cNvSpPr>
          <p:nvPr>
            <p:ph idx="1"/>
          </p:nvPr>
        </p:nvSpPr>
        <p:spPr/>
        <p:txBody>
          <a:bodyPr/>
          <a:lstStyle/>
          <a:p>
            <a:pPr marL="0" indent="0">
              <a:buNone/>
            </a:pPr>
            <a:r>
              <a:rPr lang="en-GB" dirty="0"/>
              <a:t>“Nobody should change Danish culture” (including drinking)</a:t>
            </a:r>
          </a:p>
          <a:p>
            <a:pPr marL="0" indent="0">
              <a:buNone/>
            </a:pPr>
            <a:r>
              <a:rPr lang="en-GB" dirty="0"/>
              <a:t>“Religion does not come first in this country”</a:t>
            </a:r>
          </a:p>
          <a:p>
            <a:pPr marL="0" indent="0">
              <a:buNone/>
            </a:pPr>
            <a:r>
              <a:rPr lang="en-GB" dirty="0"/>
              <a:t>”They have to bear the consequences”</a:t>
            </a:r>
          </a:p>
          <a:p>
            <a:pPr marL="0" indent="0">
              <a:buNone/>
            </a:pPr>
            <a:r>
              <a:rPr lang="en-GB" dirty="0"/>
              <a:t>“Then they cannot participate”</a:t>
            </a:r>
          </a:p>
          <a:p>
            <a:pPr marL="0" indent="0">
              <a:buNone/>
            </a:pPr>
            <a:r>
              <a:rPr lang="en-GB" dirty="0"/>
              <a:t>“They can do what they want”</a:t>
            </a:r>
          </a:p>
        </p:txBody>
      </p:sp>
      <p:sp>
        <p:nvSpPr>
          <p:cNvPr id="4" name="Pladsholder til diasnummer 3"/>
          <p:cNvSpPr>
            <a:spLocks noGrp="1"/>
          </p:cNvSpPr>
          <p:nvPr>
            <p:ph type="sldNum" sz="quarter" idx="12"/>
          </p:nvPr>
        </p:nvSpPr>
        <p:spPr/>
        <p:txBody>
          <a:bodyPr/>
          <a:lstStyle/>
          <a:p>
            <a:pPr>
              <a:defRPr/>
            </a:pPr>
            <a:fld id="{2A67385F-CED8-4C49-84CA-54F95D8952B3}" type="slidenum">
              <a:rPr lang="en-US" smtClean="0"/>
              <a:pPr>
                <a:defRPr/>
              </a:pPr>
              <a:t>9</a:t>
            </a:fld>
            <a:endParaRPr lang="en-US"/>
          </a:p>
        </p:txBody>
      </p:sp>
      <p:sp>
        <p:nvSpPr>
          <p:cNvPr id="5" name="Pladsholder til sidefod 4"/>
          <p:cNvSpPr>
            <a:spLocks noGrp="1"/>
          </p:cNvSpPr>
          <p:nvPr>
            <p:ph type="ftr" sz="quarter" idx="11"/>
          </p:nvPr>
        </p:nvSpPr>
        <p:spPr/>
        <p:txBody>
          <a:bodyPr/>
          <a:lstStyle/>
          <a:p>
            <a:pPr>
              <a:defRPr/>
            </a:pPr>
            <a:endParaRPr lang="da-DK"/>
          </a:p>
        </p:txBody>
      </p:sp>
    </p:spTree>
    <p:extLst>
      <p:ext uri="{BB962C8B-B14F-4D97-AF65-F5344CB8AC3E}">
        <p14:creationId xmlns:p14="http://schemas.microsoft.com/office/powerpoint/2010/main" val="2100813247"/>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4839</TotalTime>
  <Words>1761</Words>
  <Application>Microsoft Macintosh PowerPoint</Application>
  <PresentationFormat>On-screen Show (4:3)</PresentationFormat>
  <Paragraphs>131</Paragraphs>
  <Slides>29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ＭＳ Ｐゴシック</vt:lpstr>
      <vt:lpstr>Arial</vt:lpstr>
      <vt:lpstr>Helvetica Neue</vt:lpstr>
      <vt:lpstr>Helvetica Neue Light</vt:lpstr>
      <vt:lpstr>Rockwell</vt:lpstr>
      <vt:lpstr>Wingdings</vt:lpstr>
      <vt:lpstr>Advantage</vt:lpstr>
      <vt:lpstr>On the Challenge of Making Sense of Nordic Exclusionary Reasoning </vt:lpstr>
      <vt:lpstr>Politiken 4 August 2011, Wulffmorgenthaler </vt:lpstr>
      <vt:lpstr>Susan Sontag</vt:lpstr>
      <vt:lpstr>PowerPoint Presentation</vt:lpstr>
      <vt:lpstr>Entitlement Racism (Essed 2013, ENAR) </vt:lpstr>
      <vt:lpstr>Case 1. Blog related to tabloid-newspaper</vt:lpstr>
      <vt:lpstr>PowerPoint Presentation</vt:lpstr>
      <vt:lpstr>Case 2. Public Radio website</vt:lpstr>
      <vt:lpstr>PowerPoint Presentation</vt:lpstr>
      <vt:lpstr>PowerPoint Presentation</vt:lpstr>
      <vt:lpstr>Silent racism  </vt:lpstr>
      <vt:lpstr>Silent racism is also close to Everyday racism (Philomena Essed)  </vt:lpstr>
      <vt:lpstr>Silent racism corresponds to White privilege (David Wellman)  </vt:lpstr>
      <vt:lpstr>Susan Gal &amp; Judith Irvine</vt:lpstr>
      <vt:lpstr>Comments on blogs and webnews</vt:lpstr>
      <vt:lpstr>(Neo)Racism</vt:lpstr>
      <vt:lpstr>Culture Conflict</vt:lpstr>
      <vt:lpstr>Narcissism (Freud 1930)</vt:lpstr>
      <vt:lpstr>The psychoanalytic notion of projective Chimera (as enemy image)</vt:lpstr>
      <vt:lpstr>PowerPoint Presentation</vt:lpstr>
      <vt:lpstr>Appadurai’s “Predatory narcissism” (2006 – Fear of Small Numbers)</vt:lpstr>
      <vt:lpstr>Predatory identities</vt:lpstr>
      <vt:lpstr>Tipping Points:</vt:lpstr>
      <vt:lpstr>Freud quoted in Ignatieff (p 48)</vt:lpstr>
      <vt:lpstr>“Nationalism is a kind of narcisissm”</vt:lpstr>
      <vt:lpstr>PowerPoint Presentation</vt:lpstr>
      <vt:lpstr>PowerPoint Presentation</vt:lpstr>
      <vt:lpstr>“Anxiety of Incompleteness” ..</vt:lpstr>
      <vt:lpstr>Conclusion</vt:lpstr>
    </vt:vector>
  </TitlesOfParts>
  <Company>Aalborg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Media Anthropology An Inter- and Multi-disciplinary Meeting Place?  </dc:title>
  <dc:creator>Peter Hervik</dc:creator>
  <cp:lastModifiedBy>Peter Hervik</cp:lastModifiedBy>
  <cp:revision>193</cp:revision>
  <cp:lastPrinted>2015-11-03T20:48:00Z</cp:lastPrinted>
  <dcterms:created xsi:type="dcterms:W3CDTF">2012-02-29T09:18:37Z</dcterms:created>
  <dcterms:modified xsi:type="dcterms:W3CDTF">2022-04-01T15:45:18Z</dcterms:modified>
</cp:coreProperties>
</file>